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01" r:id="rId3"/>
    <p:sldMasterId id="2147483735" r:id="rId4"/>
  </p:sldMasterIdLst>
  <p:notesMasterIdLst>
    <p:notesMasterId r:id="rId41"/>
  </p:notesMasterIdLst>
  <p:sldIdLst>
    <p:sldId id="260" r:id="rId5"/>
    <p:sldId id="287" r:id="rId6"/>
    <p:sldId id="288" r:id="rId7"/>
    <p:sldId id="289" r:id="rId8"/>
    <p:sldId id="319" r:id="rId9"/>
    <p:sldId id="320" r:id="rId10"/>
    <p:sldId id="295" r:id="rId11"/>
    <p:sldId id="321" r:id="rId12"/>
    <p:sldId id="322" r:id="rId13"/>
    <p:sldId id="323" r:id="rId14"/>
    <p:sldId id="324" r:id="rId15"/>
    <p:sldId id="325" r:id="rId16"/>
    <p:sldId id="330" r:id="rId17"/>
    <p:sldId id="331" r:id="rId18"/>
    <p:sldId id="327" r:id="rId19"/>
    <p:sldId id="328" r:id="rId20"/>
    <p:sldId id="326" r:id="rId21"/>
    <p:sldId id="329" r:id="rId22"/>
    <p:sldId id="336" r:id="rId23"/>
    <p:sldId id="337" r:id="rId24"/>
    <p:sldId id="338" r:id="rId25"/>
    <p:sldId id="339" r:id="rId26"/>
    <p:sldId id="340" r:id="rId27"/>
    <p:sldId id="341" r:id="rId28"/>
    <p:sldId id="335" r:id="rId29"/>
    <p:sldId id="342" r:id="rId30"/>
    <p:sldId id="343" r:id="rId31"/>
    <p:sldId id="344" r:id="rId32"/>
    <p:sldId id="345" r:id="rId33"/>
    <p:sldId id="347" r:id="rId34"/>
    <p:sldId id="348" r:id="rId35"/>
    <p:sldId id="346" r:id="rId36"/>
    <p:sldId id="318" r:id="rId37"/>
    <p:sldId id="332" r:id="rId38"/>
    <p:sldId id="333" r:id="rId39"/>
    <p:sldId id="281" r:id="rId4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A00"/>
    <a:srgbClr val="ED7D31"/>
    <a:srgbClr val="5B7F9A"/>
    <a:srgbClr val="6DC2E9"/>
    <a:srgbClr val="595959"/>
    <a:srgbClr val="FFC000"/>
    <a:srgbClr val="515252"/>
    <a:srgbClr val="86949D"/>
    <a:srgbClr val="3F5765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 autoAdjust="0"/>
    <p:restoredTop sz="78815" autoAdjust="0"/>
  </p:normalViewPr>
  <p:slideViewPr>
    <p:cSldViewPr snapToGrid="0">
      <p:cViewPr varScale="1">
        <p:scale>
          <a:sx n="59" d="100"/>
          <a:sy n="59" d="100"/>
        </p:scale>
        <p:origin x="10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C922E-1FEC-4FF8-B9D5-8DEEF419AE9C}" type="datetimeFigureOut">
              <a:rPr lang="pt-PT" smtClean="0"/>
              <a:t>04/12/2015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47458-C55A-4626-B84E-69FCE4D28D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475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Sobrecarregado,</a:t>
            </a:r>
            <a:r>
              <a:rPr lang="pt-PT" baseline="0" dirty="0" smtClean="0"/>
              <a:t> esmagador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71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Better</a:t>
            </a:r>
            <a:r>
              <a:rPr lang="en-US" sz="1200" baseline="0" dirty="0" smtClean="0"/>
              <a:t> parsing JSON strings</a:t>
            </a:r>
            <a:endParaRPr lang="en-US" sz="1200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629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090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Rename or move Logic Apps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280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Visually create business processes and workflows</a:t>
            </a:r>
          </a:p>
          <a:p>
            <a:r>
              <a:rPr lang="en-US" sz="1200" dirty="0" smtClean="0"/>
              <a:t>Deliver integration capabilities in Web, Mobile and API apps</a:t>
            </a:r>
          </a:p>
          <a:p>
            <a:r>
              <a:rPr lang="en-US" sz="1200" dirty="0" smtClean="0"/>
              <a:t>Integrate with your SaaS and enterprise applications</a:t>
            </a:r>
          </a:p>
          <a:p>
            <a:r>
              <a:rPr lang="en-US" sz="1200" dirty="0" smtClean="0"/>
              <a:t>Automate EAI/B2B and business process</a:t>
            </a:r>
          </a:p>
          <a:p>
            <a:r>
              <a:rPr lang="en-US" sz="1200" dirty="0" smtClean="0"/>
              <a:t>Connect to On-premises data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816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Visually create business processes and workflows</a:t>
            </a:r>
          </a:p>
          <a:p>
            <a:r>
              <a:rPr lang="en-US" sz="1200" dirty="0" smtClean="0"/>
              <a:t>Deliver integration capabilities in Web, Mobile and API apps</a:t>
            </a:r>
          </a:p>
          <a:p>
            <a:r>
              <a:rPr lang="en-US" sz="1200" dirty="0" smtClean="0"/>
              <a:t>Integrate with your SaaS and enterprise applications</a:t>
            </a:r>
          </a:p>
          <a:p>
            <a:r>
              <a:rPr lang="en-US" sz="1200" dirty="0" smtClean="0"/>
              <a:t>Automate EAI/B2B and business process</a:t>
            </a:r>
          </a:p>
          <a:p>
            <a:r>
              <a:rPr lang="en-US" sz="1200" dirty="0" smtClean="0"/>
              <a:t>Connect to On-premises data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68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Visually create business processes and workflows</a:t>
            </a:r>
          </a:p>
          <a:p>
            <a:r>
              <a:rPr lang="en-US" sz="1200" dirty="0" smtClean="0"/>
              <a:t>Deliver integration capabilities in Web, Mobile and API apps</a:t>
            </a:r>
          </a:p>
          <a:p>
            <a:r>
              <a:rPr lang="en-US" sz="1200" dirty="0" smtClean="0"/>
              <a:t>Integrate with your SaaS and enterprise applications</a:t>
            </a:r>
          </a:p>
          <a:p>
            <a:r>
              <a:rPr lang="en-US" sz="1200" dirty="0" smtClean="0"/>
              <a:t>Automate EAI/B2B and business process</a:t>
            </a:r>
          </a:p>
          <a:p>
            <a:r>
              <a:rPr lang="en-US" sz="1200" dirty="0" smtClean="0"/>
              <a:t>Connect to On-premises data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7999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Visually create business processes and workflows</a:t>
            </a:r>
          </a:p>
          <a:p>
            <a:r>
              <a:rPr lang="en-US" sz="1200" dirty="0" smtClean="0"/>
              <a:t>Deliver integration capabilities in Web, Mobile and API apps</a:t>
            </a:r>
          </a:p>
          <a:p>
            <a:r>
              <a:rPr lang="en-US" sz="1200" dirty="0" smtClean="0"/>
              <a:t>Integrate with your SaaS and enterprise applications</a:t>
            </a:r>
          </a:p>
          <a:p>
            <a:r>
              <a:rPr lang="en-US" sz="1200" dirty="0" smtClean="0"/>
              <a:t>Automate EAI/B2B and business process</a:t>
            </a:r>
          </a:p>
          <a:p>
            <a:r>
              <a:rPr lang="en-US" sz="1200" dirty="0" smtClean="0"/>
              <a:t>Connect to On-premises data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1434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297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</a:rPr>
              <a:t>Traditional app integration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Enterprise apps installed in a local datacenter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Specialized BizTalk server integrated common enterprise apps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 touch points with tight coupling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Traditional trading partnerships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set of B2B protocols/schemas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Lengthy partner onboarding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Crossing enterprise boundaries through firewalls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 to do resource planning to adjust for seasonal demands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647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major</a:t>
            </a:r>
            <a:r>
              <a:rPr lang="en-US" baseline="0" dirty="0" smtClean="0"/>
              <a:t> ways to bring cloud compute to your enterprise: </a:t>
            </a:r>
          </a:p>
          <a:p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First is at the infrastructure level: 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Virtual network, </a:t>
            </a:r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WA AD </a:t>
            </a:r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System Center </a:t>
            </a:r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Cloud backup for SQL Server</a:t>
            </a:r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Windows Server</a:t>
            </a:r>
          </a:p>
          <a:p>
            <a:pPr marL="388712" lvl="1" indent="-171450">
              <a:buFont typeface="Arial" pitchFamily="34" charset="0"/>
              <a:buChar char="•"/>
            </a:pPr>
            <a:r>
              <a:rPr lang="en-US" baseline="0" dirty="0" smtClean="0"/>
              <a:t>etc.</a:t>
            </a:r>
            <a:endParaRPr lang="en-US" dirty="0" smtClean="0"/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047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Another key way to use the cloud is though</a:t>
            </a:r>
            <a:r>
              <a:rPr lang="en-US" sz="2800" baseline="0" dirty="0" smtClean="0"/>
              <a:t> integration. </a:t>
            </a:r>
          </a:p>
          <a:p>
            <a:r>
              <a:rPr lang="en-US" sz="2800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800" baseline="0" dirty="0" smtClean="0"/>
              <a:t>Windows Azure provides a great environment for running web apps and public facing services.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800" baseline="0" dirty="0" smtClean="0"/>
              <a:t>Also a great “DMZ” for connecting with partners.  </a:t>
            </a:r>
            <a:endParaRPr lang="en-US" sz="2800" dirty="0" smtClean="0"/>
          </a:p>
          <a:p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+mn-lt"/>
              </a:rPr>
              <a:t>EAI Service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Drag and drop integration solution development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Out of the box support for common integration patterns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Connectivity to on-premises LOB systems out of the box</a:t>
            </a:r>
          </a:p>
          <a:p>
            <a:pPr lvl="3"/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+mn-lt"/>
              </a:rPr>
              <a:t>EDI - B2B Service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Trading partner management and supplier on-boarding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Support for X12 and AS2</a:t>
            </a:r>
          </a:p>
          <a:p>
            <a:pPr lvl="3"/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+mn-lt"/>
              </a:rPr>
              <a:t>Extensible Platform</a:t>
            </a:r>
          </a:p>
          <a:p>
            <a:pPr lvl="3"/>
            <a:r>
              <a:rPr lang="en-US" sz="2000" dirty="0" smtClean="0">
                <a:solidFill>
                  <a:schemeClr val="tx1"/>
                </a:solidFill>
              </a:rPr>
              <a:t>Rich message processing</a:t>
            </a:r>
            <a:endParaRPr lang="en-IN" sz="2000" dirty="0" smtClean="0">
              <a:solidFill>
                <a:schemeClr val="tx1"/>
              </a:solidFill>
            </a:endParaRPr>
          </a:p>
          <a:p>
            <a:pPr lvl="3"/>
            <a:r>
              <a:rPr lang="en-IN" sz="2000" dirty="0" smtClean="0">
                <a:solidFill>
                  <a:schemeClr val="tx1"/>
                </a:solidFill>
              </a:rPr>
              <a:t>Customization with code for transforms and pipeline stages</a:t>
            </a:r>
          </a:p>
          <a:p>
            <a:pPr lvl="3"/>
            <a:r>
              <a:rPr lang="en-IN" sz="2000" dirty="0" smtClean="0">
                <a:solidFill>
                  <a:schemeClr val="tx1"/>
                </a:solidFill>
              </a:rPr>
              <a:t>Trading Partner Management API for custom </a:t>
            </a:r>
            <a:r>
              <a:rPr lang="en-US" sz="2000" dirty="0" smtClean="0">
                <a:solidFill>
                  <a:schemeClr val="tx1"/>
                </a:solidFill>
              </a:rPr>
              <a:t>experiences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83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Integrate with SaaS and Enterprise applications</a:t>
            </a:r>
          </a:p>
          <a:p>
            <a:r>
              <a:rPr lang="en-US" sz="1200" dirty="0" smtClean="0"/>
              <a:t>Generate client proxies or API’s in your language of choice</a:t>
            </a:r>
          </a:p>
          <a:p>
            <a:r>
              <a:rPr lang="en-US" sz="1200" dirty="0" smtClean="0"/>
              <a:t>Automate versioning and deployment of API Apps</a:t>
            </a:r>
          </a:p>
          <a:p>
            <a:r>
              <a:rPr lang="en-US" sz="1200" dirty="0" smtClean="0"/>
              <a:t>Secure API’s with Active Directly, Single Sign-on, and OAuth</a:t>
            </a:r>
          </a:p>
          <a:p>
            <a:r>
              <a:rPr lang="en-US" sz="1200" dirty="0" smtClean="0"/>
              <a:t>Share API’s internally with Organizational gallery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395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Key scenarios:</a:t>
            </a:r>
          </a:p>
          <a:p>
            <a:r>
              <a:rPr lang="en-US" sz="1200" dirty="0" smtClean="0"/>
              <a:t>Visually create business processes and workflows</a:t>
            </a:r>
          </a:p>
          <a:p>
            <a:r>
              <a:rPr lang="en-US" sz="1200" dirty="0" smtClean="0"/>
              <a:t>Deliver integration capabilities in Web, Mobile and API apps</a:t>
            </a:r>
          </a:p>
          <a:p>
            <a:r>
              <a:rPr lang="en-US" sz="1200" dirty="0" smtClean="0"/>
              <a:t>Integrate with your SaaS and enterprise applications</a:t>
            </a:r>
          </a:p>
          <a:p>
            <a:r>
              <a:rPr lang="en-US" sz="1200" dirty="0" smtClean="0"/>
              <a:t>Automate EAI/B2B and business process</a:t>
            </a:r>
          </a:p>
          <a:p>
            <a:r>
              <a:rPr lang="en-US" sz="1200" dirty="0" smtClean="0"/>
              <a:t>Connect to On-premises data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693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Add several</a:t>
            </a:r>
            <a:r>
              <a:rPr lang="en-US" sz="1200" baseline="0" dirty="0" smtClean="0"/>
              <a:t> templates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contain prewire triggers and actions all that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have to do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API gallery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Tooltips for you to see what inputs and outputs are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93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Triggers history for a better debug</a:t>
            </a:r>
            <a:r>
              <a:rPr lang="en-US" sz="1200" baseline="0" dirty="0" smtClean="0"/>
              <a:t> - </a:t>
            </a:r>
            <a:r>
              <a:rPr lang="en-US" sz="1200" dirty="0" smtClean="0"/>
              <a:t>See a current triggers as run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Full</a:t>
            </a:r>
            <a:r>
              <a:rPr lang="en-US" sz="1200" baseline="0" dirty="0" smtClean="0"/>
              <a:t> inputs and outputs are</a:t>
            </a:r>
            <a:endParaRPr lang="en-US" sz="1200" dirty="0" smtClean="0"/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Customize retry policy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Customize</a:t>
            </a:r>
            <a:r>
              <a:rPr lang="en-US" sz="1200" baseline="0" dirty="0" smtClean="0"/>
              <a:t> Retry policy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Override </a:t>
            </a:r>
            <a:r>
              <a:rPr lang="en-US" sz="1200" dirty="0" err="1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Async</a:t>
            </a: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Behavior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fire and forget</a:t>
            </a:r>
            <a:endParaRPr lang="pt-PT" sz="1200" dirty="0" smtClean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606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Integrate with </a:t>
            </a:r>
            <a:r>
              <a:rPr lang="en-US" sz="1200" dirty="0" err="1" smtClean="0"/>
              <a:t>PowerBI</a:t>
            </a:r>
            <a:r>
              <a:rPr lang="en-US" sz="1200" baseline="0" dirty="0" smtClean="0"/>
              <a:t> so you can build your own activity dashboard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baseline="0" dirty="0" err="1" smtClean="0"/>
              <a:t>Debatch</a:t>
            </a:r>
            <a:r>
              <a:rPr lang="en-US" sz="1200" baseline="0" dirty="0" smtClean="0"/>
              <a:t> message</a:t>
            </a:r>
          </a:p>
          <a:p>
            <a:pPr marL="0" indent="0">
              <a:buFont typeface="Arial" pitchFamily="34" charset="0"/>
              <a:buNone/>
            </a:pPr>
            <a:endParaRPr lang="en-US" sz="1200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47458-C55A-4626-B84E-69FCE4D28D8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99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emf"/><Relationship Id="rId21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hyperlink" Target="https://www.google.pt/url?sa=i&amp;rct=j&amp;q=&amp;esrc=s&amp;source=images&amp;cd=&amp;cad=rja&amp;uact=8&amp;ved=0ahUKEwjS5935q7DJAhXMhhoKHQ_vDosQjRwIBw&amp;url=https://twitter.com/yldio&amp;psig=AFQjCNHa_pjvzFN5e_hJ8wWOdgiYDjXGhA&amp;ust=1448704752905666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hyperlink" Target="http://www.devscope.net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8401" r="13953" b="37488"/>
          <a:stretch/>
        </p:blipFill>
        <p:spPr>
          <a:xfrm>
            <a:off x="0" y="4304587"/>
            <a:ext cx="12219709" cy="2572463"/>
          </a:xfrm>
          <a:prstGeom prst="rect">
            <a:avLst/>
          </a:prstGeom>
          <a:ln>
            <a:solidFill>
              <a:srgbClr val="CAEBFF"/>
            </a:solidFill>
          </a:ln>
        </p:spPr>
      </p:pic>
    </p:spTree>
    <p:extLst>
      <p:ext uri="{BB962C8B-B14F-4D97-AF65-F5344CB8AC3E}">
        <p14:creationId xmlns:p14="http://schemas.microsoft.com/office/powerpoint/2010/main" val="20047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9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874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30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25717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09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8401" r="13953" b="37488"/>
          <a:stretch/>
        </p:blipFill>
        <p:spPr>
          <a:xfrm>
            <a:off x="0" y="4304587"/>
            <a:ext cx="12219709" cy="2572463"/>
          </a:xfrm>
          <a:prstGeom prst="rect">
            <a:avLst/>
          </a:prstGeom>
          <a:ln>
            <a:solidFill>
              <a:srgbClr val="CAEBFF"/>
            </a:solidFill>
          </a:ln>
        </p:spPr>
      </p:pic>
    </p:spTree>
    <p:extLst>
      <p:ext uri="{BB962C8B-B14F-4D97-AF65-F5344CB8AC3E}">
        <p14:creationId xmlns:p14="http://schemas.microsoft.com/office/powerpoint/2010/main" val="1949267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412175" y="5736493"/>
            <a:ext cx="2779826" cy="112150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6000">
                <a:schemeClr val="tx1">
                  <a:tint val="23500"/>
                  <a:satMod val="16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367"/>
            <a:endParaRPr lang="en-US" sz="1200" dirty="0" err="1" smtClean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5556" y="5971628"/>
            <a:ext cx="1947104" cy="716042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0" y="941380"/>
            <a:ext cx="9557984" cy="503024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3" y="1171667"/>
            <a:ext cx="8322404" cy="2489532"/>
          </a:xfrm>
          <a:noFill/>
        </p:spPr>
        <p:txBody>
          <a:bodyPr lIns="146304" tIns="91440" rIns="146304" bIns="91440" anchor="t" anchorCtr="0">
            <a:normAutofit/>
          </a:bodyPr>
          <a:lstStyle>
            <a:lvl1pPr>
              <a:defRPr sz="5399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3" y="4572001"/>
            <a:ext cx="7172955" cy="1098381"/>
          </a:xfrm>
        </p:spPr>
        <p:txBody>
          <a:bodyPr lIns="146304" tIns="91440" rIns="146304" bIns="91440">
            <a:noAutofit/>
          </a:bodyPr>
          <a:lstStyle>
            <a:lvl1pPr marL="0" indent="0">
              <a:spcBef>
                <a:spcPts val="0"/>
              </a:spcBef>
              <a:buNone/>
              <a:defRPr sz="28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2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849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321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solidFill>
          <a:srgbClr val="B3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69" y="2966298"/>
            <a:ext cx="1800000" cy="390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8" y="971713"/>
            <a:ext cx="1800000" cy="18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38" y="2849223"/>
            <a:ext cx="1800000" cy="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483" y="1627692"/>
            <a:ext cx="1800000" cy="3468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87" y="2321112"/>
            <a:ext cx="1800000" cy="1083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72"/>
          <a:stretch/>
        </p:blipFill>
        <p:spPr>
          <a:xfrm>
            <a:off x="938852" y="3690583"/>
            <a:ext cx="1800000" cy="4867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57" y="511688"/>
            <a:ext cx="1800000" cy="6032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70" y="3633022"/>
            <a:ext cx="1800000" cy="11209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22" y="1576761"/>
            <a:ext cx="1800000" cy="308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52" y="-52575"/>
            <a:ext cx="2306066" cy="16911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77" y="1114932"/>
            <a:ext cx="1389159" cy="13891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85" y="3840134"/>
            <a:ext cx="1800000" cy="180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632" y="3507755"/>
            <a:ext cx="2067759" cy="669593"/>
          </a:xfrm>
          <a:prstGeom prst="rect">
            <a:avLst/>
          </a:prstGeom>
        </p:spPr>
      </p:pic>
      <p:pic>
        <p:nvPicPr>
          <p:cNvPr id="1026" name="Picture 2" descr="https://pbs.twimg.com/profile_images/580703131136352256/F33CaDK0.png">
            <a:hlinkClick r:id="rId19"/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93" y="4299906"/>
            <a:ext cx="908149" cy="9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12" y="1477282"/>
            <a:ext cx="1231816" cy="6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solidFill>
          <a:srgbClr val="B3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-27709" y="2298101"/>
            <a:ext cx="1219305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8000" dirty="0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pt-PT" sz="8000" dirty="0" err="1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mswebcamp</a:t>
            </a:r>
            <a:endParaRPr kumimoji="0" lang="pt-PT" sz="4800" i="0" u="none" strike="noStrike" kern="1200" cap="none" spc="0" normalizeH="0" baseline="0" noProof="0" dirty="0">
              <a:ln>
                <a:noFill/>
              </a:ln>
              <a:solidFill>
                <a:srgbClr val="0075DA"/>
              </a:solidFill>
              <a:effectLst/>
              <a:uLnTx/>
              <a:uFillTx/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9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rgbClr val="B3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665047" y="2971103"/>
            <a:ext cx="8736715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6600" dirty="0" smtClean="0">
                <a:solidFill>
                  <a:srgbClr val="A3DEFF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&lt;/</a:t>
            </a:r>
            <a:r>
              <a:rPr kumimoji="0" lang="pt-PT" sz="1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3DEFF"/>
                </a:solidFill>
                <a:effectLst/>
                <a:uLnTx/>
                <a:uFillTx/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WEB</a:t>
            </a:r>
            <a:endParaRPr kumimoji="0" lang="pt-PT" sz="8000" b="0" i="0" u="none" strike="noStrike" kern="1200" cap="none" spc="0" normalizeH="0" baseline="0" noProof="0" dirty="0">
              <a:ln>
                <a:noFill/>
              </a:ln>
              <a:solidFill>
                <a:srgbClr val="A3DEFF"/>
              </a:solidFill>
              <a:effectLst/>
              <a:uLnTx/>
              <a:uFillTx/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2341" r="14783"/>
          <a:stretch/>
        </p:blipFill>
        <p:spPr>
          <a:xfrm>
            <a:off x="0" y="3559628"/>
            <a:ext cx="12226835" cy="3761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7965" y="4978257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159" y="4739204"/>
            <a:ext cx="947270" cy="923976"/>
          </a:xfrm>
          <a:prstGeom prst="rect">
            <a:avLst/>
          </a:prstGeom>
        </p:spPr>
      </p:pic>
      <p:sp>
        <p:nvSpPr>
          <p:cNvPr id="11" name="Title 21"/>
          <p:cNvSpPr>
            <a:spLocks noGrp="1"/>
          </p:cNvSpPr>
          <p:nvPr>
            <p:ph type="title" hasCustomPrompt="1"/>
          </p:nvPr>
        </p:nvSpPr>
        <p:spPr>
          <a:xfrm>
            <a:off x="242777" y="2381139"/>
            <a:ext cx="8603512" cy="1089529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>
              <a:defRPr lang="pt-PT" sz="7200" kern="0" baseline="0" dirty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 smtClean="0"/>
              <a:t>[section]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8463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0822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3431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28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88"/>
            <a:ext cx="1222228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92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6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22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33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3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89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1228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8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623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704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15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50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401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22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1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2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4487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50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18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3812" y="1684475"/>
            <a:ext cx="11151918" cy="3138399"/>
          </a:xfr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defRPr b="1"/>
            </a:lvl1pPr>
            <a:lvl2pPr>
              <a:lnSpc>
                <a:spcPct val="150000"/>
              </a:lnSpc>
              <a:buClr>
                <a:schemeClr val="accent4"/>
              </a:buClr>
              <a:defRPr b="1"/>
            </a:lvl2pPr>
            <a:lvl3pPr>
              <a:lnSpc>
                <a:spcPct val="150000"/>
              </a:lnSpc>
              <a:buClr>
                <a:schemeClr val="accent4"/>
              </a:buClr>
              <a:defRPr b="1"/>
            </a:lvl3pPr>
            <a:lvl4pPr>
              <a:lnSpc>
                <a:spcPct val="150000"/>
              </a:lnSpc>
              <a:buClr>
                <a:schemeClr val="accent4"/>
              </a:buClr>
              <a:defRPr b="1"/>
            </a:lvl4pPr>
            <a:lvl5pPr>
              <a:lnSpc>
                <a:spcPct val="150000"/>
              </a:lnSpc>
              <a:buClr>
                <a:schemeClr val="accent4"/>
              </a:buClr>
              <a:defRPr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69242" y="288493"/>
            <a:ext cx="11466488" cy="1163637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890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486" y="214390"/>
            <a:ext cx="11166208" cy="856857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>
            <a:lvl1pPr>
              <a:defRPr sz="3200" baseline="0">
                <a:solidFill>
                  <a:srgbClr val="0D77B6"/>
                </a:solidFill>
              </a:defRPr>
            </a:lvl1pPr>
          </a:lstStyle>
          <a:p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Sessão</a:t>
            </a:r>
            <a:r>
              <a:rPr lang="en-US" dirty="0" smtClean="0"/>
              <a:t> | DEVELOPERS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29167" y="1530350"/>
            <a:ext cx="11133667" cy="437599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D77B6"/>
                </a:solidFill>
                <a:latin typeface="Segoe UI Light"/>
                <a:cs typeface="Segoe UI Light"/>
              </a:defRPr>
            </a:lvl1pPr>
            <a:lvl2pPr>
              <a:defRPr sz="2400" baseline="0">
                <a:latin typeface="Segoe UI"/>
                <a:cs typeface="Segoe UI"/>
              </a:defRPr>
            </a:lvl2pPr>
            <a:lvl3pPr>
              <a:defRPr sz="1866">
                <a:latin typeface="Segoe UI"/>
                <a:cs typeface="Segoe UI"/>
              </a:defRPr>
            </a:lvl3pPr>
            <a:lvl4pPr>
              <a:defRPr sz="1600">
                <a:latin typeface="Segoe UI"/>
                <a:cs typeface="Segoe UI"/>
              </a:defRPr>
            </a:lvl4pPr>
            <a:lvl5pPr marL="1828738" indent="0">
              <a:buNone/>
              <a:defRPr sz="1333">
                <a:latin typeface="Segoe UI"/>
                <a:cs typeface="Segoe UI"/>
              </a:defRPr>
            </a:lvl5pPr>
          </a:lstStyle>
          <a:p>
            <a:pPr lvl="0"/>
            <a:r>
              <a:rPr lang="pt-PT" dirty="0" smtClean="0"/>
              <a:t>Tópicos Gerais Segoe UI Light 24pt</a:t>
            </a:r>
          </a:p>
          <a:p>
            <a:pPr lvl="1"/>
            <a:r>
              <a:rPr lang="pt-PT" dirty="0" smtClean="0"/>
              <a:t>Tópicos mais específicos Segoe UI 18pt</a:t>
            </a:r>
          </a:p>
          <a:p>
            <a:pPr lvl="2"/>
            <a:r>
              <a:rPr lang="pt-PT" dirty="0" smtClean="0"/>
              <a:t>Segoe UI 14pt</a:t>
            </a:r>
          </a:p>
          <a:p>
            <a:pPr lvl="3"/>
            <a:r>
              <a:rPr lang="pt-PT" dirty="0" smtClean="0"/>
              <a:t>Segoe UI 12pt</a:t>
            </a:r>
          </a:p>
          <a:p>
            <a:pPr lvl="4"/>
            <a:r>
              <a:rPr lang="pt-PT" dirty="0" smtClean="0"/>
              <a:t>Segoe UI 10pt</a:t>
            </a:r>
          </a:p>
          <a:p>
            <a:pPr lvl="4"/>
            <a:endParaRPr lang="pt-PT" dirty="0" smtClean="0"/>
          </a:p>
          <a:p>
            <a:pPr lvl="0"/>
            <a:r>
              <a:rPr lang="pt-PT" dirty="0" smtClean="0"/>
              <a:t>Tópicos Gerais Segoe UI Light 24pt</a:t>
            </a:r>
          </a:p>
          <a:p>
            <a:pPr lvl="1"/>
            <a:r>
              <a:rPr lang="pt-PT" dirty="0" smtClean="0"/>
              <a:t>Tópicos mais específicos Segoe UI 18pt</a:t>
            </a:r>
          </a:p>
          <a:p>
            <a:pPr lvl="2"/>
            <a:r>
              <a:rPr lang="pt-PT" dirty="0" smtClean="0"/>
              <a:t>Segoe UI 14pt</a:t>
            </a:r>
          </a:p>
          <a:p>
            <a:pPr lvl="3"/>
            <a:r>
              <a:rPr lang="pt-PT" dirty="0" smtClean="0"/>
              <a:t>Segoe UI 12pt</a:t>
            </a:r>
          </a:p>
          <a:p>
            <a:pPr lvl="4"/>
            <a:r>
              <a:rPr lang="pt-PT" dirty="0" smtClean="0"/>
              <a:t>Segoe UI 10pt</a:t>
            </a:r>
          </a:p>
          <a:p>
            <a:pPr lvl="4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5329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199ABF87-67DF-4474-8EF2-B8A857D3097D}" type="datetimeFigureOut">
              <a:rPr lang="en-US" smtClean="0">
                <a:solidFill>
                  <a:srgbClr val="505050"/>
                </a:solidFill>
              </a:rPr>
              <a:pPr defTabSz="914367"/>
              <a:t>12/4/2015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FC407713-6D7E-441D-A71B-70CD120F3FC1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2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788281"/>
            <a:ext cx="11151917" cy="3250120"/>
          </a:xfrm>
        </p:spPr>
        <p:txBody>
          <a:bodyPr anchor="b" anchorCtr="0"/>
          <a:lstStyle>
            <a:lvl1pPr>
              <a:defRPr sz="11733" spc="-4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059449" y="6348377"/>
            <a:ext cx="4959556" cy="363739"/>
            <a:chOff x="7059449" y="6348377"/>
            <a:chExt cx="4959556" cy="363739"/>
          </a:xfrm>
        </p:grpSpPr>
        <p:sp>
          <p:nvSpPr>
            <p:cNvPr id="5" name="Text Placeholder 4"/>
            <p:cNvSpPr txBox="1">
              <a:spLocks/>
            </p:cNvSpPr>
            <p:nvPr userDrawn="1"/>
          </p:nvSpPr>
          <p:spPr>
            <a:xfrm>
              <a:off x="7059449" y="6385783"/>
              <a:ext cx="4176713" cy="2889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s-ES"/>
              </a:defPPr>
              <a:lvl1pPr marL="0" indent="0" algn="ctr" defTabSz="914400" rtl="0" eaLnBrk="1" latinLnBrk="0" hangingPunct="1">
                <a:buNone/>
                <a:defRPr sz="1600" b="0" kern="1200" cap="none" spc="0" baseline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457304" indent="0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607" indent="0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912" indent="0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9215" indent="0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rgbClr val="505050"/>
                  </a:solidFill>
                </a:rPr>
                <a:t>Independent Experts – Real World Answers</a:t>
              </a:r>
              <a:endParaRPr lang="en-US" dirty="0">
                <a:solidFill>
                  <a:srgbClr val="50505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9319" y="6348377"/>
              <a:ext cx="889686" cy="363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78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2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9" y="5630473"/>
            <a:ext cx="4206384" cy="461665"/>
          </a:xfrm>
        </p:spPr>
        <p:txBody>
          <a:bodyPr>
            <a:noAutofit/>
          </a:bodyPr>
          <a:lstStyle>
            <a:lvl1pPr marL="0" indent="0" algn="l" defTabSz="9142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6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19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2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15394" y="2136047"/>
            <a:ext cx="3500039" cy="2114059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94"/>
              <a:endParaRPr lang="en-US" sz="2416">
                <a:solidFill>
                  <a:srgbClr val="292929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94"/>
              <a:endParaRPr lang="en-US" sz="2416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00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Questions?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contact</a:t>
            </a:r>
            <a:endParaRPr lang="en-US" dirty="0"/>
          </a:p>
        </p:txBody>
      </p:sp>
      <p:pic>
        <p:nvPicPr>
          <p:cNvPr id="9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9353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bg1"/>
                    </a:gs>
                    <a:gs pos="1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3091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339225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3" y="6182035"/>
            <a:ext cx="986067" cy="1912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7387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8149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44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409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451548" y="487593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6181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" y="0"/>
            <a:ext cx="12191564" cy="686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7" y="6196664"/>
            <a:ext cx="986067" cy="191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2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Monitor and Manage using BizTalk360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err="1" smtClean="0"/>
              <a:t>Saravana</a:t>
            </a:r>
            <a:r>
              <a:rPr lang="en-US" dirty="0" smtClean="0"/>
              <a:t> Kumar</a:t>
            </a:r>
          </a:p>
          <a:p>
            <a:pPr lvl="0"/>
            <a:r>
              <a:rPr lang="en-US" dirty="0" smtClean="0"/>
              <a:t>Founder/CTO, Microsoft Integration MVP</a:t>
            </a:r>
          </a:p>
        </p:txBody>
      </p:sp>
      <p:pic>
        <p:nvPicPr>
          <p:cNvPr id="9" name="Picture 2" descr="C:\Users\spereira\Desktop\Imagem DevScope\devscope-with-signatu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" y="4789685"/>
            <a:ext cx="2510088" cy="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9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" y="0"/>
            <a:ext cx="12182534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0072C6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0072C6"/>
                    </a:gs>
                    <a:gs pos="15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5790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"/>
            <a:ext cx="12192000" cy="6855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7" y="6164664"/>
            <a:ext cx="986067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2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48585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66987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69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4374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1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9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54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7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4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5943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5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82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0420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4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5969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6022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29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03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18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932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46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64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5639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28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470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3712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3812" y="1684475"/>
            <a:ext cx="11151918" cy="3138399"/>
          </a:xfr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defRPr b="1"/>
            </a:lvl1pPr>
            <a:lvl2pPr>
              <a:lnSpc>
                <a:spcPct val="150000"/>
              </a:lnSpc>
              <a:buClr>
                <a:schemeClr val="accent4"/>
              </a:buClr>
              <a:defRPr b="1"/>
            </a:lvl2pPr>
            <a:lvl3pPr>
              <a:lnSpc>
                <a:spcPct val="150000"/>
              </a:lnSpc>
              <a:buClr>
                <a:schemeClr val="accent4"/>
              </a:buClr>
              <a:defRPr b="1"/>
            </a:lvl3pPr>
            <a:lvl4pPr>
              <a:lnSpc>
                <a:spcPct val="150000"/>
              </a:lnSpc>
              <a:buClr>
                <a:schemeClr val="accent4"/>
              </a:buClr>
              <a:defRPr b="1"/>
            </a:lvl4pPr>
            <a:lvl5pPr>
              <a:lnSpc>
                <a:spcPct val="150000"/>
              </a:lnSpc>
              <a:buClr>
                <a:schemeClr val="accent4"/>
              </a:buClr>
              <a:defRPr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69242" y="288493"/>
            <a:ext cx="11466488" cy="1163637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00253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8pt Title/16pt Tex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59792"/>
            <a:ext cx="11653522" cy="860898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5294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pt-PT" smtClean="0">
                <a:solidFill>
                  <a:srgbClr val="FFFFFF"/>
                </a:solidFill>
              </a:rPr>
              <a:t>Microsoft Confidential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67"/>
            <a:fld id="{27258FFF-F925-446B-8502-81C933981705}" type="slidenum">
              <a:rPr lang="pt-PT" smtClean="0">
                <a:solidFill>
                  <a:srgbClr val="FFFFFF"/>
                </a:solidFill>
              </a:rPr>
              <a:pPr defTabSz="914367"/>
              <a:t>‹#›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0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6295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57347" y="6196318"/>
            <a:ext cx="986067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448213" y="470067"/>
            <a:ext cx="2599604" cy="537925"/>
          </a:xfrm>
          <a:prstGeom prst="rect">
            <a:avLst/>
          </a:prstGeom>
          <a:noFill/>
          <a:ln w="25400" cap="sq">
            <a:solidFill>
              <a:srgbClr val="FFFFFF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 smtClean="0">
                <a:gradFill>
                  <a:gsLst>
                    <a:gs pos="5833">
                      <a:srgbClr val="FFFFFF"/>
                    </a:gs>
                    <a:gs pos="15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 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1418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22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213" y="6182035"/>
            <a:ext cx="986067" cy="191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8" y="558225"/>
            <a:ext cx="2435292" cy="3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3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9144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1" y="0"/>
            <a:ext cx="1218149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inAzure_rgb_Wht_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" y="350668"/>
            <a:ext cx="2862678" cy="74715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69302" y="1187644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44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409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" y="0"/>
            <a:ext cx="12191564" cy="68607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69302" y="1187620"/>
            <a:ext cx="7171399" cy="448276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WinAzure_rgb_Wht_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" y="4758854"/>
            <a:ext cx="2862678" cy="747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57347" y="6196664"/>
            <a:ext cx="986067" cy="19126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09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" y="0"/>
            <a:ext cx="12182534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53449" y="6164664"/>
            <a:ext cx="986067" cy="1912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269302" y="2084147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43"/>
            <a:ext cx="7171399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9302" y="3877255"/>
            <a:ext cx="7171399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8" y="558225"/>
            <a:ext cx="2435292" cy="3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"/>
            <a:ext cx="12192000" cy="6855702"/>
          </a:xfrm>
          <a:prstGeom prst="rect">
            <a:avLst/>
          </a:prstGeom>
        </p:spPr>
      </p:pic>
      <p:pic>
        <p:nvPicPr>
          <p:cNvPr id="13" name="Picture 12" descr="WinAzure_rgb_Wht_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" y="350656"/>
            <a:ext cx="2862678" cy="747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0167" y="6164664"/>
            <a:ext cx="986067" cy="1912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269302" y="1187621"/>
            <a:ext cx="7171399" cy="358620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7620"/>
            <a:ext cx="7171399" cy="17931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302" y="2971385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45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1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1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40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57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4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51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6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0536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9645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0259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36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135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654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F67480-1210-49E7-B7AA-4CE1E041AE32}" type="datetimeFigureOut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04/12/2015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DD1B3D-7847-47A8-BA97-35A1D92C0DD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2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69" r:id="rId14"/>
    <p:sldLayoutId id="2147483770" r:id="rId15"/>
    <p:sldLayoutId id="2147483771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3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700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1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6" r:id="rId28"/>
    <p:sldLayoutId id="2147483763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8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2.emf"/><Relationship Id="rId4" Type="http://schemas.openxmlformats.org/officeDocument/2006/relationships/image" Target="../media/image7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85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4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11" Type="http://schemas.openxmlformats.org/officeDocument/2006/relationships/image" Target="../media/image83.emf"/><Relationship Id="rId5" Type="http://schemas.openxmlformats.org/officeDocument/2006/relationships/image" Target="../media/image78.emf"/><Relationship Id="rId10" Type="http://schemas.openxmlformats.org/officeDocument/2006/relationships/image" Target="../media/image82.emf"/><Relationship Id="rId4" Type="http://schemas.openxmlformats.org/officeDocument/2006/relationships/image" Target="../media/image77.emf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emf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tryappservice.azure.com/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azure.microsoft.com/documentation/services/app-service/logi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ka.ms/logicappslive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powerapps.microsoft.com/en-us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emf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3.emf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emf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image" Target="../media/image54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png"/><Relationship Id="rId14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1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57.emf"/><Relationship Id="rId5" Type="http://schemas.openxmlformats.org/officeDocument/2006/relationships/image" Target="../media/image58.png"/><Relationship Id="rId10" Type="http://schemas.openxmlformats.org/officeDocument/2006/relationships/image" Target="../media/image56.emf"/><Relationship Id="rId4" Type="http://schemas.openxmlformats.org/officeDocument/2006/relationships/image" Target="../media/image52.png"/><Relationship Id="rId9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057" y="6028272"/>
            <a:ext cx="12193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4000" dirty="0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pt-PT" sz="4000" dirty="0" err="1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mswebcamp</a:t>
            </a:r>
            <a:endParaRPr kumimoji="0" lang="pt-PT" sz="2000" i="0" u="none" strike="noStrike" kern="1200" cap="none" spc="0" normalizeH="0" baseline="0" noProof="0" dirty="0">
              <a:ln>
                <a:noFill/>
              </a:ln>
              <a:solidFill>
                <a:srgbClr val="0075DA"/>
              </a:solidFill>
              <a:effectLst/>
              <a:uLnTx/>
              <a:uFillTx/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2428" y="2123928"/>
            <a:ext cx="89854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PT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Microsoft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103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690361" y="510749"/>
            <a:ext cx="1815610" cy="1815882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4533" y="2654471"/>
            <a:ext cx="10437467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Microsoft Azure Logic </a:t>
            </a:r>
            <a:r>
              <a:rPr lang="en-US" sz="5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</a:t>
            </a:r>
            <a:endParaRPr lang="en-US" sz="5400" b="1" dirty="0">
              <a:solidFill>
                <a:srgbClr val="0075DA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Introduction to Microsoft Azure App </a:t>
            </a:r>
            <a:r>
              <a:rPr 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Service</a:t>
            </a:r>
          </a:p>
          <a:p>
            <a:pPr lvl="1"/>
            <a:r>
              <a:rPr 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Logic Apps and API Apps (preview)</a:t>
            </a:r>
            <a:r>
              <a:rPr lang="pt-PT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pt-PT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</a:br>
            <a:r>
              <a:rPr 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Overview and roadmap</a:t>
            </a:r>
            <a:endParaRPr 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561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Integration Build for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the </a:t>
            </a:r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Cloud</a:t>
            </a: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995229" y="2416318"/>
            <a:ext cx="1803970" cy="2108986"/>
            <a:chOff x="2446422" y="1377469"/>
            <a:chExt cx="2453525" cy="2868367"/>
          </a:xfrm>
        </p:grpSpPr>
        <p:sp>
          <p:nvSpPr>
            <p:cNvPr id="31" name="Rectangle 30"/>
            <p:cNvSpPr/>
            <p:nvPr/>
          </p:nvSpPr>
          <p:spPr>
            <a:xfrm>
              <a:off x="2613947" y="3249242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chemeClr val="tx1"/>
                  </a:solidFill>
                  <a:latin typeface="Segoe UI Light"/>
                </a:rPr>
                <a:t>Mobile Services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3F5765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3317791" y="1912227"/>
              <a:ext cx="838572" cy="1204104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446422" y="1377469"/>
              <a:ext cx="0" cy="2650989"/>
            </a:xfrm>
            <a:prstGeom prst="line">
              <a:avLst/>
            </a:prstGeom>
            <a:ln>
              <a:solidFill>
                <a:srgbClr val="51525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2"/>
          <p:cNvSpPr txBox="1">
            <a:spLocks/>
          </p:cNvSpPr>
          <p:nvPr/>
        </p:nvSpPr>
        <p:spPr>
          <a:xfrm>
            <a:off x="1763729" y="4998782"/>
            <a:ext cx="8605812" cy="674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Key app services in Azure today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299712" y="2799378"/>
            <a:ext cx="1680797" cy="1734980"/>
            <a:chOff x="140401" y="1898457"/>
            <a:chExt cx="2286000" cy="2359693"/>
          </a:xfrm>
        </p:grpSpPr>
        <p:sp>
          <p:nvSpPr>
            <p:cNvPr id="36" name="Rectangle 35"/>
            <p:cNvSpPr/>
            <p:nvPr/>
          </p:nvSpPr>
          <p:spPr>
            <a:xfrm>
              <a:off x="140401" y="3261556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chemeClr val="tx1"/>
                  </a:solidFill>
                  <a:latin typeface="Segoe UI Light"/>
                </a:rPr>
                <a:t>Azure Websites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3F5765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696944" y="1898457"/>
              <a:ext cx="1226857" cy="119825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846287" y="2416320"/>
            <a:ext cx="1756882" cy="2117473"/>
            <a:chOff x="4963990" y="1687706"/>
            <a:chExt cx="2389482" cy="2879911"/>
          </a:xfrm>
        </p:grpSpPr>
        <p:sp>
          <p:nvSpPr>
            <p:cNvPr id="39" name="Rectangle 38"/>
            <p:cNvSpPr/>
            <p:nvPr/>
          </p:nvSpPr>
          <p:spPr>
            <a:xfrm>
              <a:off x="5067472" y="3571023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chemeClr val="tx1"/>
                  </a:solidFill>
                  <a:latin typeface="Segoe UI Light"/>
                </a:rPr>
                <a:t>BizTalk Services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3F5765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5471472" y="2170934"/>
              <a:ext cx="1408397" cy="1380282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4963990" y="1687706"/>
              <a:ext cx="0" cy="2650989"/>
            </a:xfrm>
            <a:prstGeom prst="line">
              <a:avLst/>
            </a:prstGeom>
            <a:ln>
              <a:solidFill>
                <a:srgbClr val="51525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5106763" y="3404274"/>
            <a:ext cx="5103938" cy="137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Unique integrated offering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Build rich, engaging &amp; intelligent apps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Scale as your business grows</a:t>
            </a:r>
            <a:endParaRPr lang="en-US" sz="809" dirty="0">
              <a:solidFill>
                <a:srgbClr val="515252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38" y="3292080"/>
            <a:ext cx="1807052" cy="1807050"/>
          </a:xfrm>
          <a:prstGeom prst="rect">
            <a:avLst/>
          </a:prstGeom>
        </p:spPr>
      </p:pic>
      <p:sp>
        <p:nvSpPr>
          <p:cNvPr id="44" name="Title 2"/>
          <p:cNvSpPr txBox="1">
            <a:spLocks/>
          </p:cNvSpPr>
          <p:nvPr/>
        </p:nvSpPr>
        <p:spPr>
          <a:xfrm>
            <a:off x="1893232" y="1596639"/>
            <a:ext cx="8317469" cy="674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441"/>
              </a:spcAft>
            </a:pPr>
            <a:r>
              <a:rPr lang="en-US" sz="36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1095624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</p:cBhvr>
                                      <p:by x="126000" y="12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4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Azure App Service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614615" y="2076120"/>
            <a:ext cx="2486224" cy="1292533"/>
            <a:chOff x="5563520" y="952400"/>
            <a:chExt cx="3381437" cy="1757936"/>
          </a:xfrm>
        </p:grpSpPr>
        <p:grpSp>
          <p:nvGrpSpPr>
            <p:cNvPr id="24" name="Group 23"/>
            <p:cNvGrpSpPr/>
            <p:nvPr/>
          </p:nvGrpSpPr>
          <p:grpSpPr>
            <a:xfrm>
              <a:off x="5563520" y="1750114"/>
              <a:ext cx="3381437" cy="960222"/>
              <a:chOff x="446273" y="4696209"/>
              <a:chExt cx="2982635" cy="94148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34689" y="4696209"/>
                <a:ext cx="2584076" cy="499898"/>
              </a:xfrm>
              <a:prstGeom prst="hexagon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72358">
                  <a:defRPr/>
                </a:pPr>
                <a:r>
                  <a:rPr lang="en-US" sz="1377" b="1" kern="0" cap="all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Web Apps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6273" y="5017602"/>
                <a:ext cx="2982635" cy="620087"/>
              </a:xfrm>
              <a:prstGeom prst="hexagon">
                <a:avLst/>
              </a:prstGeom>
              <a:noFill/>
            </p:spPr>
            <p:txBody>
              <a:bodyPr wrap="square" lIns="137141" rIns="137141" rtlCol="0">
                <a:spAutoFit/>
              </a:bodyPr>
              <a:lstStyle/>
              <a:p>
                <a:pPr algn="ctr" defTabSz="672358">
                  <a:lnSpc>
                    <a:spcPts val="1125"/>
                  </a:lnSpc>
                  <a:defRPr/>
                </a:pPr>
                <a:r>
                  <a:rPr lang="en-US" sz="1050" kern="0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Web apps that scale with your business</a:t>
                </a: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15252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879781" y="3989282"/>
            <a:ext cx="1937783" cy="1509663"/>
            <a:chOff x="8878944" y="3895961"/>
            <a:chExt cx="2635519" cy="2053246"/>
          </a:xfrm>
        </p:grpSpPr>
        <p:grpSp>
          <p:nvGrpSpPr>
            <p:cNvPr id="29" name="Group 28"/>
            <p:cNvGrpSpPr/>
            <p:nvPr/>
          </p:nvGrpSpPr>
          <p:grpSpPr>
            <a:xfrm>
              <a:off x="8878944" y="4823444"/>
              <a:ext cx="2635519" cy="1125763"/>
              <a:chOff x="8881767" y="4696209"/>
              <a:chExt cx="2584077" cy="110378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881767" y="4696209"/>
                <a:ext cx="2584077" cy="40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72358">
                  <a:defRPr/>
                </a:pPr>
                <a:r>
                  <a:rPr lang="en-US" sz="1377" b="1" kern="0" cap="all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LOGIC Apps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881767" y="5112533"/>
                <a:ext cx="2584077" cy="687465"/>
              </a:xfrm>
              <a:prstGeom prst="rect">
                <a:avLst/>
              </a:prstGeom>
              <a:noFill/>
            </p:spPr>
            <p:txBody>
              <a:bodyPr wrap="square" lIns="137141" rIns="137141" rtlCol="0">
                <a:spAutoFit/>
              </a:bodyPr>
              <a:lstStyle/>
              <a:p>
                <a:pPr algn="ctr" defTabSz="672358">
                  <a:lnSpc>
                    <a:spcPts val="1125"/>
                  </a:lnSpc>
                  <a:defRPr/>
                </a:pPr>
                <a:r>
                  <a:rPr lang="en-US" sz="1050" b="1" kern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Automate business process across SaaS and on-premises 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8036483" y="2008977"/>
            <a:ext cx="1937783" cy="1427088"/>
            <a:chOff x="8857427" y="774015"/>
            <a:chExt cx="2635520" cy="1940938"/>
          </a:xfrm>
        </p:grpSpPr>
        <p:grpSp>
          <p:nvGrpSpPr>
            <p:cNvPr id="49" name="Group 48"/>
            <p:cNvGrpSpPr/>
            <p:nvPr/>
          </p:nvGrpSpPr>
          <p:grpSpPr>
            <a:xfrm>
              <a:off x="8857427" y="1701979"/>
              <a:ext cx="2635520" cy="1012974"/>
              <a:chOff x="3376682" y="4696209"/>
              <a:chExt cx="2584078" cy="99320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376683" y="4696209"/>
                <a:ext cx="2584077" cy="503820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72358">
                  <a:defRPr/>
                </a:pPr>
                <a:r>
                  <a:rPr lang="en-US" sz="1377" b="1" kern="0" cap="all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Mobile Apps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376682" y="5069325"/>
                <a:ext cx="2584077" cy="620086"/>
              </a:xfrm>
              <a:prstGeom prst="flowChartOffpageConnector">
                <a:avLst/>
              </a:prstGeom>
              <a:noFill/>
            </p:spPr>
            <p:txBody>
              <a:bodyPr wrap="square" lIns="137141" rIns="137141" rtlCol="0">
                <a:spAutoFit/>
              </a:bodyPr>
              <a:lstStyle/>
              <a:p>
                <a:pPr algn="ctr" defTabSz="672358">
                  <a:lnSpc>
                    <a:spcPts val="1125"/>
                  </a:lnSpc>
                  <a:defRPr/>
                </a:pPr>
                <a:r>
                  <a:rPr lang="en-US" sz="1050" kern="0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Build Mobile apps for any device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515252">
                  <a:tint val="45000"/>
                  <a:satMod val="400000"/>
                </a:srgbClr>
              </a:duotone>
              <a:lum bright="-40000" contrast="-40000"/>
            </a:blip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28" y="2506601"/>
            <a:ext cx="2286188" cy="228618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>
            <a:off x="7865073" y="1740551"/>
            <a:ext cx="13578" cy="4022919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14145" y="3648598"/>
            <a:ext cx="3929013" cy="3427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144802" y="3519609"/>
            <a:ext cx="340209" cy="200354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57" name="Rectangle 56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Title 2"/>
          <p:cNvSpPr txBox="1">
            <a:spLocks/>
          </p:cNvSpPr>
          <p:nvPr/>
        </p:nvSpPr>
        <p:spPr>
          <a:xfrm>
            <a:off x="1911290" y="1050729"/>
            <a:ext cx="8317469" cy="674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441"/>
              </a:spcAft>
            </a:pPr>
            <a:r>
              <a:rPr lang="en-US" sz="36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One integrated offering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36483" y="3982790"/>
            <a:ext cx="1937783" cy="1459218"/>
            <a:chOff x="8036483" y="3982790"/>
            <a:chExt cx="1937783" cy="1459218"/>
          </a:xfrm>
        </p:grpSpPr>
        <p:grpSp>
          <p:nvGrpSpPr>
            <p:cNvPr id="19" name="Group 18"/>
            <p:cNvGrpSpPr/>
            <p:nvPr/>
          </p:nvGrpSpPr>
          <p:grpSpPr>
            <a:xfrm>
              <a:off x="8036483" y="4664811"/>
              <a:ext cx="1937783" cy="777197"/>
              <a:chOff x="6276897" y="4696210"/>
              <a:chExt cx="2584077" cy="1036410"/>
            </a:xfrm>
            <a:gradFill>
              <a:gsLst>
                <a:gs pos="98000">
                  <a:schemeClr val="bg1">
                    <a:lumMod val="75000"/>
                  </a:schemeClr>
                </a:gs>
                <a:gs pos="0">
                  <a:schemeClr val="tx2">
                    <a:lumMod val="25000"/>
                  </a:schemeClr>
                </a:gs>
              </a:gsLst>
              <a:lin ang="5400000" scaled="1"/>
            </a:gradFill>
          </p:grpSpPr>
          <p:sp>
            <p:nvSpPr>
              <p:cNvPr id="20" name="TextBox 19"/>
              <p:cNvSpPr txBox="1"/>
              <p:nvPr/>
            </p:nvSpPr>
            <p:spPr>
              <a:xfrm>
                <a:off x="6276897" y="4696210"/>
                <a:ext cx="2584077" cy="503821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72358">
                  <a:defRPr/>
                </a:pPr>
                <a:r>
                  <a:rPr lang="en-US" sz="1377" b="1" kern="0" cap="all" dirty="0" err="1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Api</a:t>
                </a:r>
                <a:r>
                  <a:rPr lang="en-US" sz="1377" b="1" kern="0" cap="all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Apps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76897" y="5112533"/>
                <a:ext cx="2584077" cy="620087"/>
              </a:xfrm>
              <a:prstGeom prst="flowChartOffpageConnector">
                <a:avLst/>
              </a:prstGeom>
              <a:noFill/>
            </p:spPr>
            <p:txBody>
              <a:bodyPr wrap="square" lIns="137141" rIns="137141" rtlCol="0">
                <a:spAutoFit/>
              </a:bodyPr>
              <a:lstStyle/>
              <a:p>
                <a:pPr algn="ctr" defTabSz="672358">
                  <a:lnSpc>
                    <a:spcPts val="1125"/>
                  </a:lnSpc>
                  <a:defRPr/>
                </a:pPr>
                <a:r>
                  <a:rPr lang="en-US" sz="1050" b="1" kern="0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Easily build and consume APIs in the cloud</a:t>
                </a: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914" y="3982790"/>
              <a:ext cx="626919" cy="626919"/>
            </a:xfrm>
            <a:prstGeom prst="flowChartOffpageConnector">
              <a:avLst/>
            </a:prstGeom>
            <a:noFill/>
          </p:spPr>
        </p:pic>
      </p:grpSp>
      <p:cxnSp>
        <p:nvCxnSpPr>
          <p:cNvPr id="33" name="Straight Connector 32"/>
          <p:cNvCxnSpPr/>
          <p:nvPr/>
        </p:nvCxnSpPr>
        <p:spPr>
          <a:xfrm flipH="1">
            <a:off x="9844892" y="1740551"/>
            <a:ext cx="13578" cy="4022919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977577" y="3174614"/>
            <a:ext cx="1915910" cy="1698131"/>
            <a:chOff x="9977577" y="3174614"/>
            <a:chExt cx="1915910" cy="16981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72292" y="3174614"/>
              <a:ext cx="1504108" cy="947968"/>
            </a:xfrm>
            <a:prstGeom prst="rect">
              <a:avLst/>
            </a:prstGeom>
          </p:spPr>
        </p:pic>
        <p:sp>
          <p:nvSpPr>
            <p:cNvPr id="35" name="TextBox 46"/>
            <p:cNvSpPr txBox="1"/>
            <p:nvPr/>
          </p:nvSpPr>
          <p:spPr>
            <a:xfrm>
              <a:off x="10350132" y="4226876"/>
              <a:ext cx="1223412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72358">
                <a:lnSpc>
                  <a:spcPts val="1125"/>
                </a:lnSpc>
                <a:defRPr/>
              </a:pPr>
              <a:r>
                <a:rPr lang="en-US" sz="1300" b="1" kern="0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 30, 2015</a:t>
              </a:r>
            </a:p>
          </p:txBody>
        </p:sp>
        <p:sp>
          <p:nvSpPr>
            <p:cNvPr id="36" name="TextBox 46"/>
            <p:cNvSpPr txBox="1"/>
            <p:nvPr/>
          </p:nvSpPr>
          <p:spPr>
            <a:xfrm>
              <a:off x="9977577" y="4380302"/>
              <a:ext cx="19159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72358">
                <a:defRPr/>
              </a:pPr>
              <a:r>
                <a:rPr lang="en-GB" sz="1300" b="1" kern="0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App Services</a:t>
              </a:r>
            </a:p>
            <a:p>
              <a:pPr algn="ctr" defTabSz="672358">
                <a:defRPr/>
              </a:pPr>
              <a:r>
                <a:rPr lang="en-GB" sz="1300" b="1" kern="0" dirty="0" err="1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PowerApps</a:t>
              </a:r>
              <a:r>
                <a:rPr lang="en-GB" sz="1300" b="1" kern="0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300" b="1" kern="0" dirty="0" err="1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Annouced</a:t>
              </a:r>
              <a:endPara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711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Runtime and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development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649" y="1210716"/>
            <a:ext cx="5590207" cy="34670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483" y="2035560"/>
            <a:ext cx="1136193" cy="254128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910434" y="1227844"/>
            <a:ext cx="6014646" cy="461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Will provide scalability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Cross platform 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Auto update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Deep logging diagnostics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Rich ecosystem with partner monetization opportunities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à"/>
            </a:pPr>
            <a:endParaRPr lang="en-US" sz="2400" dirty="0">
              <a:solidFill>
                <a:srgbClr val="FFFFFF"/>
              </a:solidFill>
              <a:latin typeface="Segoe UI Light"/>
              <a:sym typeface="Wingdings" panose="05000000000000000000" pitchFamily="2" charset="2"/>
            </a:endParaRP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Will be available on premises with Windows Azure pack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rgbClr val="FFFFFF"/>
              </a:solidFill>
              <a:latin typeface="Segoe UI Light"/>
              <a:sym typeface="Wingdings" panose="05000000000000000000" pitchFamily="2" charset="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675334" y="3936278"/>
            <a:ext cx="1397897" cy="1397897"/>
          </a:xfrm>
          <a:prstGeom prst="ellipse">
            <a:avLst/>
          </a:prstGeom>
          <a:solidFill>
            <a:srgbClr val="00B0F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08" y="4461163"/>
            <a:ext cx="597198" cy="2423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0" y="5250897"/>
            <a:ext cx="5147752" cy="1297015"/>
          </a:xfrm>
          <a:prstGeom prst="rect">
            <a:avLst/>
          </a:prstGeom>
        </p:spPr>
      </p:pic>
      <p:sp>
        <p:nvSpPr>
          <p:cNvPr id="43" name="Freeform 19"/>
          <p:cNvSpPr>
            <a:spLocks/>
          </p:cNvSpPr>
          <p:nvPr/>
        </p:nvSpPr>
        <p:spPr bwMode="auto">
          <a:xfrm>
            <a:off x="0" y="6503630"/>
            <a:ext cx="8632825" cy="366712"/>
          </a:xfrm>
          <a:custGeom>
            <a:avLst/>
            <a:gdLst>
              <a:gd name="T0" fmla="*/ 0 w 3615"/>
              <a:gd name="T1" fmla="*/ 154 h 154"/>
              <a:gd name="T2" fmla="*/ 0 w 3615"/>
              <a:gd name="T3" fmla="*/ 57 h 154"/>
              <a:gd name="T4" fmla="*/ 56 w 3615"/>
              <a:gd name="T5" fmla="*/ 0 h 154"/>
              <a:gd name="T6" fmla="*/ 3558 w 3615"/>
              <a:gd name="T7" fmla="*/ 0 h 154"/>
              <a:gd name="T8" fmla="*/ 3615 w 3615"/>
              <a:gd name="T9" fmla="*/ 57 h 154"/>
              <a:gd name="T10" fmla="*/ 3615 w 3615"/>
              <a:gd name="T11" fmla="*/ 154 h 154"/>
              <a:gd name="T12" fmla="*/ 0 w 3615"/>
              <a:gd name="T13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15" h="154">
                <a:moveTo>
                  <a:pt x="0" y="154"/>
                </a:moveTo>
                <a:cubicBezTo>
                  <a:pt x="0" y="57"/>
                  <a:pt x="0" y="57"/>
                  <a:pt x="0" y="57"/>
                </a:cubicBezTo>
                <a:cubicBezTo>
                  <a:pt x="0" y="26"/>
                  <a:pt x="25" y="0"/>
                  <a:pt x="56" y="0"/>
                </a:cubicBezTo>
                <a:cubicBezTo>
                  <a:pt x="3558" y="0"/>
                  <a:pt x="3558" y="0"/>
                  <a:pt x="3558" y="0"/>
                </a:cubicBezTo>
                <a:cubicBezTo>
                  <a:pt x="3590" y="0"/>
                  <a:pt x="3615" y="26"/>
                  <a:pt x="3615" y="57"/>
                </a:cubicBezTo>
                <a:cubicBezTo>
                  <a:pt x="3615" y="154"/>
                  <a:pt x="3615" y="154"/>
                  <a:pt x="3615" y="154"/>
                </a:cubicBezTo>
                <a:lnTo>
                  <a:pt x="0" y="154"/>
                </a:lnTo>
                <a:close/>
              </a:path>
            </a:pathLst>
          </a:custGeom>
          <a:solidFill>
            <a:srgbClr val="9A9C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44" name="Freeform 179"/>
          <p:cNvSpPr>
            <a:spLocks/>
          </p:cNvSpPr>
          <p:nvPr/>
        </p:nvSpPr>
        <p:spPr bwMode="auto">
          <a:xfrm>
            <a:off x="158548" y="6140575"/>
            <a:ext cx="149225" cy="119062"/>
          </a:xfrm>
          <a:custGeom>
            <a:avLst/>
            <a:gdLst>
              <a:gd name="T0" fmla="*/ 0 w 62"/>
              <a:gd name="T1" fmla="*/ 0 h 50"/>
              <a:gd name="T2" fmla="*/ 0 w 62"/>
              <a:gd name="T3" fmla="*/ 50 h 50"/>
              <a:gd name="T4" fmla="*/ 62 w 62"/>
              <a:gd name="T5" fmla="*/ 25 h 50"/>
              <a:gd name="T6" fmla="*/ 62 w 62"/>
              <a:gd name="T7" fmla="*/ 0 h 50"/>
              <a:gd name="T8" fmla="*/ 0 w 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50">
                <a:moveTo>
                  <a:pt x="0" y="0"/>
                </a:moveTo>
                <a:cubicBezTo>
                  <a:pt x="0" y="50"/>
                  <a:pt x="0" y="50"/>
                  <a:pt x="0" y="50"/>
                </a:cubicBezTo>
                <a:cubicBezTo>
                  <a:pt x="62" y="25"/>
                  <a:pt x="62" y="25"/>
                  <a:pt x="62" y="25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29" y="6"/>
                  <a:pt x="0" y="0"/>
                </a:cubicBezTo>
                <a:close/>
              </a:path>
            </a:pathLst>
          </a:custGeom>
          <a:solidFill>
            <a:srgbClr val="0084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2872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649" y="1210716"/>
            <a:ext cx="5590207" cy="3467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443" y="108557"/>
            <a:ext cx="5404948" cy="38277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83" y="2035560"/>
            <a:ext cx="1136193" cy="2541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8027" y="946289"/>
            <a:ext cx="508236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Complete web + mobile experiences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8027" y="2464800"/>
            <a:ext cx="6014646" cy="286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lvl="0" indent="-336179">
              <a:spcBef>
                <a:spcPts val="1800"/>
              </a:spcBef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Rich </a:t>
            </a:r>
            <a:r>
              <a:rPr lang="en-US" sz="2059" dirty="0" err="1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PaaS</a:t>
            </a: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offer with cross-platform for .NET, Java, node.js, PHP…</a:t>
            </a:r>
          </a:p>
          <a:p>
            <a:pPr marL="336179" lvl="0" indent="-336179">
              <a:spcBef>
                <a:spcPts val="1800"/>
              </a:spcBef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Built-in </a:t>
            </a:r>
            <a:r>
              <a:rPr lang="en-US" sz="2059" dirty="0" err="1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autoscale</a:t>
            </a: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and load balance</a:t>
            </a:r>
          </a:p>
          <a:p>
            <a:pPr marL="336179" lvl="0" indent="-336179">
              <a:spcBef>
                <a:spcPts val="1800"/>
              </a:spcBef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High availability and auto-patching</a:t>
            </a:r>
          </a:p>
          <a:p>
            <a:pPr marL="336179" lvl="0" indent="-336179">
              <a:spcBef>
                <a:spcPts val="1800"/>
              </a:spcBef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Continuous integration and </a:t>
            </a:r>
            <a:r>
              <a:rPr lang="en-US" sz="2059" dirty="0" err="1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DevOps</a:t>
            </a:r>
            <a:endParaRPr lang="en-US" sz="2059" dirty="0">
              <a:solidFill>
                <a:srgbClr val="515252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75334" y="3936278"/>
            <a:ext cx="1397897" cy="1397897"/>
          </a:xfrm>
          <a:prstGeom prst="ellipse">
            <a:avLst/>
          </a:prstGeom>
          <a:solidFill>
            <a:srgbClr val="00B0F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8" y="5571618"/>
            <a:ext cx="5147752" cy="12970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508" y="4461163"/>
            <a:ext cx="597198" cy="3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8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Azure API Apps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1635" y="3198943"/>
            <a:ext cx="5912002" cy="292496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ts val="441"/>
              </a:spcAft>
            </a:pPr>
            <a:r>
              <a:rPr lang="en-US" sz="20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Easily use cloud or custom APIs: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Dozens of built-in APIs for popular SaaS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 ecosystem of APIs for any need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Create and publish custom, reusable APIs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Visual Studio tooling with one click publish and remote debugging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Automatic client SDK generation for many languages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endParaRPr lang="en-US" sz="1765" dirty="0">
              <a:latin typeface="Segoe UI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0657" y="5422103"/>
            <a:ext cx="2657843" cy="726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58962"/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Create, consume and</a:t>
            </a:r>
          </a:p>
          <a:p>
            <a:pPr algn="ctr" defTabSz="658962"/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host APIs more easily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00688" y="3201791"/>
            <a:ext cx="1937783" cy="2342474"/>
            <a:chOff x="6276897" y="2438889"/>
            <a:chExt cx="2584077" cy="3123741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12" name="TextBox 11"/>
            <p:cNvSpPr txBox="1"/>
            <p:nvPr/>
          </p:nvSpPr>
          <p:spPr>
            <a:xfrm>
              <a:off x="6276897" y="4696209"/>
              <a:ext cx="2584077" cy="866421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2800" b="1" spc="-100" dirty="0" smtClean="0">
                  <a:ln w="3175">
                    <a:noFill/>
                  </a:ln>
                  <a:solidFill>
                    <a:srgbClr val="505050">
                      <a:alpha val="99000"/>
                    </a:srgbClr>
                  </a:solidFill>
                  <a:latin typeface="Segoe UI Light" pitchFamily="34" charset="0"/>
                  <a:cs typeface="Arial" charset="0"/>
                </a:rPr>
                <a:t>API Apps</a:t>
              </a:r>
              <a:endParaRPr lang="en-US" sz="28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790" y="2438889"/>
              <a:ext cx="2158290" cy="2158290"/>
            </a:xfrm>
            <a:prstGeom prst="flowChartOffpageConnector">
              <a:avLst/>
            </a:prstGeom>
            <a:noFill/>
          </p:spPr>
        </p:pic>
      </p:grpSp>
      <p:sp>
        <p:nvSpPr>
          <p:cNvPr id="14" name="Text Placeholder 2"/>
          <p:cNvSpPr txBox="1">
            <a:spLocks/>
          </p:cNvSpPr>
          <p:nvPr/>
        </p:nvSpPr>
        <p:spPr>
          <a:xfrm>
            <a:off x="519248" y="1447799"/>
            <a:ext cx="11151917" cy="1298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Expose your application to 50+ popular SaaS API’s and Share your API in your organization</a:t>
            </a:r>
          </a:p>
          <a:p>
            <a:pPr marL="182880" lvl="1" indent="-252134" defTabSz="658962">
              <a:lnSpc>
                <a:spcPct val="150000"/>
              </a:lnSpc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All triggers and actions use inside Logic Apps are API Apps</a:t>
            </a:r>
          </a:p>
        </p:txBody>
      </p:sp>
    </p:spTree>
    <p:extLst>
      <p:ext uri="{BB962C8B-B14F-4D97-AF65-F5344CB8AC3E}">
        <p14:creationId xmlns:p14="http://schemas.microsoft.com/office/powerpoint/2010/main" val="3110620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Azure Built-in API </a:t>
            </a: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05" y="0"/>
            <a:ext cx="5506800" cy="6883501"/>
          </a:xfrm>
          <a:prstGeom prst="rect">
            <a:avLst/>
          </a:prstGeom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604970" y="1398261"/>
            <a:ext cx="6039240" cy="1946112"/>
          </a:xfrm>
          <a:prstGeom prst="rect">
            <a:avLst/>
          </a:prstGeom>
          <a:noFill/>
        </p:spPr>
        <p:txBody>
          <a:bodyPr wrap="square" lIns="134464" tIns="107571" rIns="134464" bIns="107571" numCol="3" rtlCol="0">
            <a:noAutofit/>
          </a:bodyPr>
          <a:lstStyle/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Box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Chatter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Delay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Dropbox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Azure HD Insight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Marketo</a:t>
            </a: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Azure Media Services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OneDrive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SharePoint 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SQL Server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Office 365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Oracle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QuickBooks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SalesForce</a:t>
            </a: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Sugar CRM 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SAP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Azure Service Bus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Azure Storage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Timer / Recurrence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Twilio</a:t>
            </a: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Twitter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IBM DB2 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Informix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Websphere</a:t>
            </a: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MQ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Azure Web Jobs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Yammer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Dynamics CRM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Dynamics AX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Hybrid Connectivity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4985" y="4785288"/>
            <a:ext cx="1779733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HTTP, HTTPS 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File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Flat File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FTP, SFTP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POP3/IMAP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SMTP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SOAP + WC</a:t>
            </a:r>
            <a:r>
              <a:rPr lang="en-US" sz="1400" dirty="0">
                <a:solidFill>
                  <a:srgbClr val="51525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05538" y="4786467"/>
            <a:ext cx="4038672" cy="188000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Batching / </a:t>
            </a:r>
            <a:r>
              <a:rPr lang="en-US" sz="1400" dirty="0" err="1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Debatching</a:t>
            </a:r>
            <a:endParaRPr lang="en-US" sz="1400" dirty="0">
              <a:solidFill>
                <a:srgbClr val="515252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Validate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Extract (XPath)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Transform (+Mapper)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Convert (XML-JSON)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Convert (XML-FF)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X12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EDIFACT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AS2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TPMOM</a:t>
            </a:r>
          </a:p>
          <a:p>
            <a:pPr marL="210112" indent="-210112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Rules Engine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4986" y="1206986"/>
            <a:ext cx="127028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Connectors</a:t>
            </a:r>
            <a:endParaRPr lang="en-US" sz="2400" b="1" dirty="0">
              <a:solidFill>
                <a:srgbClr val="515252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4987" y="4459701"/>
            <a:ext cx="1091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Protocols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12671" y="4481246"/>
            <a:ext cx="169668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BizTalk Services</a:t>
            </a:r>
          </a:p>
        </p:txBody>
      </p:sp>
    </p:spTree>
    <p:extLst>
      <p:ext uri="{BB962C8B-B14F-4D97-AF65-F5344CB8AC3E}">
        <p14:creationId xmlns:p14="http://schemas.microsoft.com/office/powerpoint/2010/main" val="68783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Azure Logic Apps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4314" y="3510620"/>
            <a:ext cx="7985024" cy="30479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ts val="441"/>
              </a:spcAft>
            </a:pPr>
            <a:r>
              <a:rPr lang="en-US" sz="20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Logic Apps for easy automation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Browser based “workflow” engine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 code designer for rapid creation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Dozens of pre-built templates to get started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Out of box support for popular SaaS and on-premises apps - pre-built connectors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 with custom API apps of your own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BizTalk </a:t>
            </a: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APIs for expert integration scenarios</a:t>
            </a:r>
          </a:p>
          <a:p>
            <a:pPr marL="182880" lvl="1" indent="-252134" defTabSz="6589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Provides in-built support for tracking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054193" y="5425262"/>
            <a:ext cx="2770494" cy="72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58962"/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Automate SaaS and</a:t>
            </a:r>
          </a:p>
          <a:p>
            <a:pPr algn="ctr" defTabSz="658962"/>
            <a:r>
              <a:rPr lang="en-US" sz="2059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on-premises systems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488398" y="3248657"/>
            <a:ext cx="1937783" cy="2221191"/>
            <a:chOff x="8878944" y="2514087"/>
            <a:chExt cx="2635519" cy="3020973"/>
          </a:xfrm>
        </p:grpSpPr>
        <p:sp>
          <p:nvSpPr>
            <p:cNvPr id="33" name="TextBox 32"/>
            <p:cNvSpPr txBox="1"/>
            <p:nvPr/>
          </p:nvSpPr>
          <p:spPr>
            <a:xfrm>
              <a:off x="8878944" y="4823445"/>
              <a:ext cx="2635519" cy="7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2800" b="1" spc="-100" dirty="0" smtClean="0">
                  <a:ln w="3175">
                    <a:noFill/>
                  </a:ln>
                  <a:solidFill>
                    <a:srgbClr val="505050">
                      <a:alpha val="99000"/>
                    </a:srgbClr>
                  </a:solidFill>
                  <a:latin typeface="Segoe UI Light" pitchFamily="34" charset="0"/>
                  <a:cs typeface="Arial" charset="0"/>
                </a:rPr>
                <a:t>Logic </a:t>
              </a:r>
              <a:r>
                <a:rPr lang="en-US" sz="2800" b="1" spc="-100" dirty="0">
                  <a:ln w="3175">
                    <a:noFill/>
                  </a:ln>
                  <a:solidFill>
                    <a:srgbClr val="505050">
                      <a:alpha val="99000"/>
                    </a:srgbClr>
                  </a:solidFill>
                  <a:latin typeface="Segoe UI Light" pitchFamily="34" charset="0"/>
                  <a:cs typeface="Arial" charset="0"/>
                </a:rPr>
                <a:t>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9307917" y="2514087"/>
              <a:ext cx="2206546" cy="2204089"/>
            </a:xfrm>
            <a:prstGeom prst="rect">
              <a:avLst/>
            </a:prstGeom>
          </p:spPr>
        </p:pic>
      </p:grpSp>
      <p:sp>
        <p:nvSpPr>
          <p:cNvPr id="35" name="Text Placeholder 2"/>
          <p:cNvSpPr txBox="1">
            <a:spLocks/>
          </p:cNvSpPr>
          <p:nvPr/>
        </p:nvSpPr>
        <p:spPr>
          <a:xfrm>
            <a:off x="521201" y="1266576"/>
            <a:ext cx="11151917" cy="1982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Logic Apps is a new service offered by Microsoft Azure. It allows users to easily create and manage a flow of triggers and actions.</a:t>
            </a:r>
          </a:p>
          <a:p>
            <a:pPr marL="182880" lvl="1" indent="-252134" defTabSz="658962">
              <a:lnSpc>
                <a:spcPct val="150000"/>
              </a:lnSpc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It enable you to develop and deliver powerful integration solutions with ease.</a:t>
            </a:r>
          </a:p>
          <a:p>
            <a:pPr marL="182880" lvl="1" indent="-252134" defTabSz="658962">
              <a:lnSpc>
                <a:spcPct val="150000"/>
              </a:lnSpc>
            </a:pP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Triggers start when an event happens, it can be periodic triggers or triggers based on an arrival of an Email</a:t>
            </a:r>
            <a:r>
              <a:rPr lang="en-US" sz="1600" dirty="0" smtClean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… </a:t>
            </a:r>
            <a:r>
              <a:rPr lang="en-US" sz="16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when a trigger kicks in, the actions specified in the Logic App are invoked.</a:t>
            </a:r>
          </a:p>
        </p:txBody>
      </p:sp>
    </p:spTree>
    <p:extLst>
      <p:ext uri="{BB962C8B-B14F-4D97-AF65-F5344CB8AC3E}">
        <p14:creationId xmlns:p14="http://schemas.microsoft.com/office/powerpoint/2010/main" val="2185372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How BizTalk fits in Azure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App </a:t>
            </a:r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Services</a:t>
            </a:r>
          </a:p>
          <a:p>
            <a:r>
              <a:rPr lang="en-US" sz="28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basic features comparison</a:t>
            </a: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4" name="TextBox 46"/>
          <p:cNvSpPr txBox="1"/>
          <p:nvPr/>
        </p:nvSpPr>
        <p:spPr>
          <a:xfrm>
            <a:off x="1455374" y="2648773"/>
            <a:ext cx="88838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5" y="1639347"/>
            <a:ext cx="3052944" cy="5068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" y="2110746"/>
            <a:ext cx="3029268" cy="502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0" y="3029937"/>
            <a:ext cx="2023468" cy="989670"/>
          </a:xfrm>
          <a:prstGeom prst="rect">
            <a:avLst/>
          </a:prstGeom>
        </p:spPr>
      </p:pic>
      <p:sp>
        <p:nvSpPr>
          <p:cNvPr id="18" name="TextBox 46"/>
          <p:cNvSpPr txBox="1"/>
          <p:nvPr/>
        </p:nvSpPr>
        <p:spPr>
          <a:xfrm>
            <a:off x="1110920" y="4044357"/>
            <a:ext cx="889987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859" y="2951044"/>
            <a:ext cx="1896984" cy="778125"/>
          </a:xfrm>
          <a:prstGeom prst="rect">
            <a:avLst/>
          </a:prstGeom>
        </p:spPr>
      </p:pic>
      <p:sp>
        <p:nvSpPr>
          <p:cNvPr id="20" name="TextBox 46"/>
          <p:cNvSpPr txBox="1"/>
          <p:nvPr/>
        </p:nvSpPr>
        <p:spPr>
          <a:xfrm>
            <a:off x="3812867" y="3739210"/>
            <a:ext cx="611065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80" y="1684181"/>
            <a:ext cx="884853" cy="715307"/>
          </a:xfrm>
          <a:prstGeom prst="rect">
            <a:avLst/>
          </a:prstGeom>
        </p:spPr>
      </p:pic>
      <p:sp>
        <p:nvSpPr>
          <p:cNvPr id="22" name="TextBox 46"/>
          <p:cNvSpPr txBox="1"/>
          <p:nvPr/>
        </p:nvSpPr>
        <p:spPr>
          <a:xfrm>
            <a:off x="4104130" y="2467896"/>
            <a:ext cx="489236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019" y="1864382"/>
            <a:ext cx="2238949" cy="1476140"/>
          </a:xfrm>
          <a:prstGeom prst="rect">
            <a:avLst/>
          </a:prstGeom>
        </p:spPr>
      </p:pic>
      <p:sp>
        <p:nvSpPr>
          <p:cNvPr id="24" name="TextBox 46"/>
          <p:cNvSpPr txBox="1"/>
          <p:nvPr/>
        </p:nvSpPr>
        <p:spPr>
          <a:xfrm>
            <a:off x="6563070" y="3423653"/>
            <a:ext cx="1330814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Orchestrations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356937" y="1671287"/>
            <a:ext cx="13578" cy="4382431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9240" y="4372226"/>
            <a:ext cx="11465560" cy="32134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337511" y="4543045"/>
            <a:ext cx="1937783" cy="1509663"/>
            <a:chOff x="8878944" y="3895961"/>
            <a:chExt cx="2635519" cy="2053246"/>
          </a:xfrm>
        </p:grpSpPr>
        <p:grpSp>
          <p:nvGrpSpPr>
            <p:cNvPr id="28" name="Group 27"/>
            <p:cNvGrpSpPr/>
            <p:nvPr/>
          </p:nvGrpSpPr>
          <p:grpSpPr>
            <a:xfrm>
              <a:off x="8878944" y="4823444"/>
              <a:ext cx="2635519" cy="1125763"/>
              <a:chOff x="8881767" y="4696209"/>
              <a:chExt cx="2584077" cy="1103789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8881767" y="4696209"/>
                <a:ext cx="2584077" cy="40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72358">
                  <a:defRPr/>
                </a:pPr>
                <a:r>
                  <a:rPr lang="en-US" sz="1377" b="1" kern="0" cap="all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LOGIC Apps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881767" y="5112533"/>
                <a:ext cx="2584077" cy="687465"/>
              </a:xfrm>
              <a:prstGeom prst="rect">
                <a:avLst/>
              </a:prstGeom>
              <a:noFill/>
            </p:spPr>
            <p:txBody>
              <a:bodyPr wrap="square" lIns="137141" rIns="137141" rtlCol="0">
                <a:spAutoFit/>
              </a:bodyPr>
              <a:lstStyle/>
              <a:p>
                <a:pPr algn="ctr" defTabSz="672358">
                  <a:lnSpc>
                    <a:spcPts val="1125"/>
                  </a:lnSpc>
                  <a:defRPr/>
                </a:pPr>
                <a:r>
                  <a:rPr lang="en-US" sz="1050" b="1" kern="0" dirty="0">
                    <a:solidFill>
                      <a:srgbClr val="5152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Automate business process across SaaS and on-premises </a:t>
                </a:r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598757" y="4543045"/>
            <a:ext cx="1937783" cy="1412152"/>
            <a:chOff x="6276897" y="3849484"/>
            <a:chExt cx="2584077" cy="1883136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33" name="TextBox 32"/>
            <p:cNvSpPr txBox="1"/>
            <p:nvPr/>
          </p:nvSpPr>
          <p:spPr>
            <a:xfrm>
              <a:off x="6276897" y="4696210"/>
              <a:ext cx="2584077" cy="503821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 err="1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lang="en-US" sz="1377" b="1" kern="0" cap="all" dirty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Apps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76897" y="5112533"/>
              <a:ext cx="2584077" cy="620087"/>
            </a:xfrm>
            <a:prstGeom prst="flowChartOffpageConnector">
              <a:avLst/>
            </a:prstGeom>
            <a:noFill/>
          </p:spPr>
          <p:txBody>
            <a:bodyPr wrap="square" lIns="137141" rIns="137141" rtlCol="0">
              <a:spAutoFit/>
            </a:bodyPr>
            <a:lstStyle/>
            <a:p>
              <a:pPr algn="ctr" defTabSz="672358">
                <a:lnSpc>
                  <a:spcPts val="1125"/>
                </a:lnSpc>
                <a:defRPr/>
              </a:pPr>
              <a:r>
                <a:rPr lang="en-US" sz="1050" b="1" kern="0" dirty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Easily build and consume APIs in the cloud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  <p:cxnSp>
        <p:nvCxnSpPr>
          <p:cNvPr id="36" name="Straight Connector 35"/>
          <p:cNvCxnSpPr/>
          <p:nvPr/>
        </p:nvCxnSpPr>
        <p:spPr>
          <a:xfrm flipH="1">
            <a:off x="8878894" y="1684181"/>
            <a:ext cx="13578" cy="4382431"/>
          </a:xfrm>
          <a:prstGeom prst="line">
            <a:avLst/>
          </a:prstGeom>
          <a:ln>
            <a:solidFill>
              <a:srgbClr val="51525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1023" y="1828555"/>
            <a:ext cx="1407189" cy="1034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2158" y="3061184"/>
            <a:ext cx="1407189" cy="1034906"/>
          </a:xfrm>
          <a:prstGeom prst="rect">
            <a:avLst/>
          </a:prstGeom>
        </p:spPr>
      </p:pic>
      <p:sp>
        <p:nvSpPr>
          <p:cNvPr id="37" name="TextBox 46"/>
          <p:cNvSpPr txBox="1"/>
          <p:nvPr/>
        </p:nvSpPr>
        <p:spPr>
          <a:xfrm>
            <a:off x="9592788" y="3434904"/>
            <a:ext cx="569388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BAM</a:t>
            </a:r>
            <a:endParaRPr lang="en-GB" sz="1300" b="1" kern="0" dirty="0">
              <a:solidFill>
                <a:srgbClr val="5152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46"/>
          <p:cNvSpPr txBox="1"/>
          <p:nvPr/>
        </p:nvSpPr>
        <p:spPr>
          <a:xfrm>
            <a:off x="10588192" y="2080634"/>
            <a:ext cx="829073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 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</a:t>
            </a:r>
            <a:endParaRPr lang="en-GB" sz="1300" b="1" kern="0" dirty="0">
              <a:solidFill>
                <a:srgbClr val="5152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107653" y="4543045"/>
            <a:ext cx="2602787" cy="1448628"/>
            <a:chOff x="9107653" y="4543045"/>
            <a:chExt cx="2602787" cy="14486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9451" y="5392517"/>
              <a:ext cx="606413" cy="59915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9772657" y="5521277"/>
              <a:ext cx="1937783" cy="30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bi</a:t>
              </a:r>
              <a:endParaRPr lang="en-US" sz="1377" b="1" kern="0" cap="all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7653" y="4543045"/>
              <a:ext cx="588803" cy="60159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250069" y="4639055"/>
              <a:ext cx="1937783" cy="5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</a:t>
              </a:r>
            </a:p>
            <a:p>
              <a:pPr algn="ctr" defTabSz="672358">
                <a:defRPr/>
              </a:pPr>
              <a:r>
                <a:rPr lang="en-US" sz="1377" b="1" kern="0" cap="all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portal</a:t>
              </a:r>
              <a:endParaRPr lang="en-US" sz="1377" b="1" kern="0" cap="all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60027" y="4998057"/>
              <a:ext cx="1937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2800" b="1" kern="0" cap="all" dirty="0" smtClean="0">
                  <a:solidFill>
                    <a:srgbClr val="5152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  <a:endParaRPr lang="en-US" sz="2800" b="1" kern="0" cap="all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87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81" y="3784397"/>
            <a:ext cx="6474418" cy="2743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3017" y="2103120"/>
            <a:ext cx="3403111" cy="15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Templates </a:t>
            </a:r>
            <a:endParaRPr lang="en-US" sz="2400" dirty="0" smtClean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Search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 the Gallery </a:t>
            </a:r>
            <a:endParaRPr lang="en-US" sz="2400" dirty="0" smtClean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Tooltips</a:t>
            </a:r>
            <a:endParaRPr lang="pt-PT" sz="2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92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-27709" y="3072602"/>
            <a:ext cx="12219709" cy="38655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688" y="5572308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87385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48332"/>
            <a:ext cx="947270" cy="9239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3500146" y="1256570"/>
            <a:ext cx="8015152" cy="2631474"/>
          </a:xfrm>
          <a:prstGeom prst="rect">
            <a:avLst/>
          </a:prstGeom>
          <a:solidFill>
            <a:srgbClr val="D9F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618962" y="1267917"/>
            <a:ext cx="7049316" cy="627864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675" marR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3200" b="1" kern="1200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346075" marR="0" indent="-3429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-5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>
                <a:solidFill>
                  <a:srgbClr val="505050">
                    <a:alpha val="99000"/>
                  </a:srgbClr>
                </a:solidFill>
              </a:rPr>
              <a:t>Sandro Pereira</a:t>
            </a:r>
          </a:p>
        </p:txBody>
      </p:sp>
      <p:sp>
        <p:nvSpPr>
          <p:cNvPr id="12" name="Text Placeholder 15"/>
          <p:cNvSpPr txBox="1">
            <a:spLocks/>
          </p:cNvSpPr>
          <p:nvPr/>
        </p:nvSpPr>
        <p:spPr>
          <a:xfrm>
            <a:off x="3657599" y="1779499"/>
            <a:ext cx="7049316" cy="517065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kern="120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sz="2400" dirty="0">
                <a:solidFill>
                  <a:srgbClr val="505050">
                    <a:alpha val="99000"/>
                  </a:srgbClr>
                </a:solidFill>
              </a:rPr>
              <a:t>Senior Software </a:t>
            </a:r>
            <a:r>
              <a:rPr lang="en-US" sz="2400" dirty="0" smtClean="0">
                <a:solidFill>
                  <a:srgbClr val="505050">
                    <a:alpha val="99000"/>
                  </a:srgbClr>
                </a:solidFill>
              </a:rPr>
              <a:t>Developer</a:t>
            </a:r>
            <a:r>
              <a:rPr lang="es-ES" sz="2400" dirty="0" smtClean="0">
                <a:solidFill>
                  <a:srgbClr val="505050">
                    <a:alpha val="99000"/>
                  </a:srgbClr>
                </a:solidFill>
              </a:rPr>
              <a:t> </a:t>
            </a:r>
            <a:r>
              <a:rPr lang="es-ES" sz="2400" dirty="0">
                <a:solidFill>
                  <a:srgbClr val="505050">
                    <a:alpha val="99000"/>
                  </a:srgbClr>
                </a:solidFill>
              </a:rPr>
              <a:t>| Microsoft </a:t>
            </a:r>
            <a:r>
              <a:rPr lang="es-ES" sz="2400" dirty="0" smtClean="0">
                <a:solidFill>
                  <a:srgbClr val="505050">
                    <a:alpha val="99000"/>
                  </a:srgbClr>
                </a:solidFill>
              </a:rPr>
              <a:t>Azure MVP</a:t>
            </a:r>
            <a:endParaRPr lang="es-ES" sz="2400" dirty="0">
              <a:solidFill>
                <a:srgbClr val="505050">
                  <a:alpha val="99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93" y="1256569"/>
            <a:ext cx="2730453" cy="26314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47052" y="2354315"/>
            <a:ext cx="7107347" cy="1357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sandro.pereira@devscope.net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noProof="1">
                <a:solidFill>
                  <a:srgbClr val="9AA7AF"/>
                </a:solidFill>
              </a:rPr>
              <a:t>linkedin.com/in/sandropereira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@sandro_asp 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sandroaspbiztalkblog.wordpress.com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69693" y="3878404"/>
            <a:ext cx="10745605" cy="715733"/>
          </a:xfrm>
          <a:prstGeom prst="rect">
            <a:avLst/>
          </a:prstGeom>
          <a:solidFill>
            <a:srgbClr val="6DC2E9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9639" tIns="134464" rIns="89639" bIns="134464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306" indent="-451306" defTabSz="896386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7"/>
              </a:buBlip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6" y="3763854"/>
            <a:ext cx="2253307" cy="950758"/>
          </a:xfrm>
          <a:prstGeom prst="rect">
            <a:avLst/>
          </a:prstGeom>
        </p:spPr>
      </p:pic>
      <p:pic>
        <p:nvPicPr>
          <p:cNvPr id="13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44" y="3383218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30"/>
          <p:cNvSpPr txBox="1">
            <a:spLocks/>
          </p:cNvSpPr>
          <p:nvPr/>
        </p:nvSpPr>
        <p:spPr>
          <a:xfrm>
            <a:off x="7601733" y="3899391"/>
            <a:ext cx="2903415" cy="8217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367"/>
            <a:r>
              <a:rPr lang="pt-PT" sz="1961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+351 223 751 350</a:t>
            </a:r>
          </a:p>
          <a:p>
            <a:pPr defTabSz="914367"/>
            <a:r>
              <a:rPr lang="pt-PT" sz="1961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www.devscope.net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521344" y="228601"/>
            <a:ext cx="111494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-100" normalizeH="0" baseline="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24404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2986" y="1340632"/>
            <a:ext cx="3838680" cy="206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Trigger history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Output and Correlation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Retry Policy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Override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Async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Behavior</a:t>
            </a:r>
            <a:endParaRPr lang="pt-PT" sz="2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417" y="3416990"/>
            <a:ext cx="3677163" cy="3143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880" y="3393365"/>
            <a:ext cx="242921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7042" y="1415816"/>
            <a:ext cx="7775308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Build-your-own Business </a:t>
            </a: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Insights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Scheduling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 the future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Including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TimeZone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support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Control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flow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Do-until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Wait Action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Trigger 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Message </a:t>
            </a: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Splitter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05" y="3864834"/>
            <a:ext cx="4749695" cy="28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4507" y="1944136"/>
            <a:ext cx="7168374" cy="190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Binary content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This can be used for copying content between APIs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Parsing JSON strings</a:t>
            </a:r>
            <a:endParaRPr lang="pt-PT" sz="2400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149" y="4128340"/>
            <a:ext cx="8205214" cy="23503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3570" y="1896627"/>
            <a:ext cx="7168374" cy="15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14 different connectors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 built in to the Azure </a:t>
            </a: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marketplace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11 in the GitHub repository</a:t>
            </a:r>
            <a:endParaRPr lang="pt-PT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Recent Additions to Logic Apps</a:t>
            </a: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Easier to get started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Key Integration Areas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Improved debugging + control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-2" y="3934248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content handling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3" y="57607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Better administration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-2" y="4846322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More connectivity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6DC2E9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303" y="1474751"/>
            <a:ext cx="7168374" cy="15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Rename and move 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Manual triggers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.NET SDK11 in the GitHub repository</a:t>
            </a:r>
            <a:endParaRPr lang="pt-PT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88" y="3215651"/>
            <a:ext cx="4630634" cy="34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7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057" y="1728359"/>
            <a:ext cx="12193057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8000" dirty="0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pt-PT" sz="8000" dirty="0" err="1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LogicApp</a:t>
            </a:r>
            <a:endParaRPr lang="pt-PT" sz="8000" dirty="0" smtClean="0">
              <a:solidFill>
                <a:srgbClr val="0075DA"/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Demo</a:t>
            </a:r>
            <a:endParaRPr lang="pt-PT" sz="8000" dirty="0" smtClean="0">
              <a:solidFill>
                <a:srgbClr val="0075DA"/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33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What’s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Coming Next?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Webhooks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New Logic App Designer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Hosting Custom APIs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4" y="1189884"/>
            <a:ext cx="8988486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303" y="1474751"/>
            <a:ext cx="7168374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Register the Logic apps endpoints with other services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Schema validation for incoming requests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Static endpoint independent of Sub ID and resource group Name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Action in the middle of the flow</a:t>
            </a:r>
            <a:endParaRPr lang="pt-PT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4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What’s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Coming Next?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Webhooks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New Logic App Designer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Hosting Custom APIs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6" y="1189884"/>
            <a:ext cx="8988484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303" y="1474751"/>
            <a:ext cx="7168374" cy="498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Logic Apps designer will support any API endpoint with Swagger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Best integration with App Service API Apps + Easy </a:t>
            </a:r>
            <a:r>
              <a:rPr lang="en-US" sz="2400" b="1" dirty="0" err="1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Auth</a:t>
            </a: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(not required)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Adding API Management capabilities for the APIs that you use from Logic Apps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Build your APIs with any technology, such App Service Web Apps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Get the same full-fidelity experience as you have today, but with ALL endpoints</a:t>
            </a:r>
            <a:endParaRPr lang="pt-PT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What’s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Coming Next?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Webhooks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New Logic App Designer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Hosting Custom APIs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6" y="1189884"/>
            <a:ext cx="8998212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303" y="1474751"/>
            <a:ext cx="7168374" cy="424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Read from top to bottom (previous from left to right)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Similar </a:t>
            </a: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 what we have today in BizTalk </a:t>
            </a: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Server</a:t>
            </a:r>
          </a:p>
          <a:p>
            <a:pPr marL="793379" lvl="1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Search across all triggers and actions (APIs available)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Will be able to call the new API Apps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Authorization will be improved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 many more</a:t>
            </a:r>
          </a:p>
        </p:txBody>
      </p:sp>
    </p:spTree>
    <p:extLst>
      <p:ext uri="{BB962C8B-B14F-4D97-AF65-F5344CB8AC3E}">
        <p14:creationId xmlns:p14="http://schemas.microsoft.com/office/powerpoint/2010/main" val="39026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What’s </a:t>
            </a:r>
            <a:r>
              <a:rPr lang="en-US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Coming Next?</a:t>
            </a:r>
            <a:endParaRPr lang="en-US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 Light" pitchFamily="34" charset="0"/>
              <a:ea typeface="+mn-ea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0" y="1191047"/>
            <a:ext cx="3203517" cy="912073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Webhooks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-1" y="30175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-5003731"/>
              <a:satOff val="-47737"/>
              <a:lumOff val="17059"/>
              <a:alphaOff val="0"/>
            </a:schemeClr>
          </a:lnRef>
          <a:fillRef idx="1">
            <a:schemeClr val="accent4">
              <a:hueOff val="-5003731"/>
              <a:satOff val="-47737"/>
              <a:lumOff val="17059"/>
              <a:alphaOff val="0"/>
            </a:schemeClr>
          </a:fillRef>
          <a:effectRef idx="0">
            <a:schemeClr val="accent4">
              <a:hueOff val="-5003731"/>
              <a:satOff val="-47737"/>
              <a:lumOff val="17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New Logic App Designer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0" y="2103121"/>
            <a:ext cx="3203517" cy="914400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hueOff val="-2501866"/>
              <a:satOff val="-23869"/>
              <a:lumOff val="8530"/>
              <a:alphaOff val="0"/>
            </a:schemeClr>
          </a:lnRef>
          <a:fillRef idx="1">
            <a:schemeClr val="accent4">
              <a:hueOff val="-2501866"/>
              <a:satOff val="-23869"/>
              <a:lumOff val="8530"/>
              <a:alphaOff val="0"/>
            </a:schemeClr>
          </a:fillRef>
          <a:effectRef idx="0">
            <a:schemeClr val="accent4">
              <a:hueOff val="-2501866"/>
              <a:satOff val="-23869"/>
              <a:lumOff val="8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549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Hosting Custom APIs</a:t>
            </a: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03516" y="1189884"/>
            <a:ext cx="8998212" cy="5485238"/>
          </a:xfrm>
          <a:custGeom>
            <a:avLst/>
            <a:gdLst>
              <a:gd name="connsiteX0" fmla="*/ 0 w 3267754"/>
              <a:gd name="connsiteY0" fmla="*/ 0 h 1010503"/>
              <a:gd name="connsiteX1" fmla="*/ 3267754 w 3267754"/>
              <a:gd name="connsiteY1" fmla="*/ 0 h 1010503"/>
              <a:gd name="connsiteX2" fmla="*/ 3267754 w 3267754"/>
              <a:gd name="connsiteY2" fmla="*/ 1010503 h 1010503"/>
              <a:gd name="connsiteX3" fmla="*/ 0 w 3267754"/>
              <a:gd name="connsiteY3" fmla="*/ 1010503 h 1010503"/>
              <a:gd name="connsiteX4" fmla="*/ 0 w 3267754"/>
              <a:gd name="connsiteY4" fmla="*/ 0 h 101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7754" h="1010503">
                <a:moveTo>
                  <a:pt x="0" y="0"/>
                </a:moveTo>
                <a:lnTo>
                  <a:pt x="3267754" y="0"/>
                </a:lnTo>
                <a:lnTo>
                  <a:pt x="3267754" y="1010503"/>
                </a:lnTo>
                <a:lnTo>
                  <a:pt x="0" y="1010503"/>
                </a:lnTo>
                <a:lnTo>
                  <a:pt x="0" y="0"/>
                </a:lnTo>
                <a:close/>
              </a:path>
            </a:pathLst>
          </a:custGeom>
          <a:solidFill>
            <a:srgbClr val="7FBA00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77" tIns="103587" rIns="181277" bIns="103587" numCol="1" spcCol="1270" anchor="ctr" anchorCtr="0">
            <a:noAutofit/>
          </a:bodyPr>
          <a:lstStyle/>
          <a:p>
            <a:pPr defTabSz="11329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77" y="1266420"/>
            <a:ext cx="3174224" cy="2345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0" y="2532581"/>
            <a:ext cx="2668265" cy="2812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42" y="3017521"/>
            <a:ext cx="3427411" cy="3646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077" y="5034918"/>
            <a:ext cx="2915918" cy="16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1645705" y="3062880"/>
            <a:ext cx="1815610" cy="1815882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Oval 24"/>
          <p:cNvSpPr/>
          <p:nvPr/>
        </p:nvSpPr>
        <p:spPr>
          <a:xfrm>
            <a:off x="5987309" y="1450930"/>
            <a:ext cx="1362456" cy="1362456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Oval 19"/>
          <p:cNvSpPr/>
          <p:nvPr/>
        </p:nvSpPr>
        <p:spPr>
          <a:xfrm>
            <a:off x="582659" y="1450930"/>
            <a:ext cx="1366197" cy="1366197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47629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08576"/>
            <a:ext cx="947270" cy="9239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967" y="236727"/>
            <a:ext cx="48006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dirty="0" smtClean="0">
                <a:solidFill>
                  <a:srgbClr val="0075DA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Agenda</a:t>
            </a:r>
            <a:endParaRPr lang="pt-PT" sz="2000" dirty="0">
              <a:solidFill>
                <a:srgbClr val="0075DA"/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7841" y="3109223"/>
            <a:ext cx="689565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Microsoft Azure Logic </a:t>
            </a:r>
            <a:r>
              <a:rPr lang="en-US" sz="40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</a:t>
            </a:r>
            <a:endParaRPr lang="en-US" sz="4000" b="1" dirty="0">
              <a:solidFill>
                <a:srgbClr val="0075DA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Introduction to Microsoft Azure App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Service</a:t>
            </a:r>
          </a:p>
          <a:p>
            <a:pPr lvl="1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Logic Apps and API Apps (preview)</a:t>
            </a:r>
            <a:r>
              <a:rPr lang="pt-PT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pt-PT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</a:b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Overview and roadmap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2501" y="1700424"/>
            <a:ext cx="34442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Integration </a:t>
            </a:r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Challenges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Challenges can be 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overwhelmed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5893" y="1701375"/>
            <a:ext cx="42619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Microsoft Integration </a:t>
            </a:r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Stack</a:t>
            </a:r>
          </a:p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From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BizTalk Server</a:t>
            </a:r>
            <a:r>
              <a:rPr lang="pt-P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Azure BizTalk Services </a:t>
            </a:r>
          </a:p>
        </p:txBody>
      </p:sp>
    </p:spTree>
    <p:extLst>
      <p:ext uri="{BB962C8B-B14F-4D97-AF65-F5344CB8AC3E}">
        <p14:creationId xmlns:p14="http://schemas.microsoft.com/office/powerpoint/2010/main" val="4085456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 txBox="1">
            <a:spLocks/>
          </p:cNvSpPr>
          <p:nvPr/>
        </p:nvSpPr>
        <p:spPr>
          <a:xfrm>
            <a:off x="521344" y="228601"/>
            <a:ext cx="111494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dirty="0" smtClean="0">
                <a:solidFill>
                  <a:srgbClr val="505050">
                    <a:alpha val="99000"/>
                  </a:srgbClr>
                </a:solidFill>
              </a:rPr>
              <a:t>Integration Roadmap</a:t>
            </a:r>
            <a:endParaRPr dirty="0">
              <a:solidFill>
                <a:srgbClr val="505050">
                  <a:alpha val="99000"/>
                </a:srgb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090894" y="3915228"/>
            <a:ext cx="997276" cy="616304"/>
            <a:chOff x="4346837" y="3485629"/>
            <a:chExt cx="997276" cy="616304"/>
          </a:xfrm>
        </p:grpSpPr>
        <p:sp>
          <p:nvSpPr>
            <p:cNvPr id="80" name="Oval 79"/>
            <p:cNvSpPr/>
            <p:nvPr/>
          </p:nvSpPr>
          <p:spPr>
            <a:xfrm>
              <a:off x="5224357" y="3733018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Oval 80"/>
            <p:cNvSpPr/>
            <p:nvPr/>
          </p:nvSpPr>
          <p:spPr>
            <a:xfrm>
              <a:off x="5004873" y="3733018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18516"/>
                <a:satOff val="391"/>
                <a:lumOff val="1042"/>
                <a:alphaOff val="0"/>
              </a:schemeClr>
            </a:lnRef>
            <a:fillRef idx="1">
              <a:schemeClr val="accent2">
                <a:shade val="80000"/>
                <a:hueOff val="-18516"/>
                <a:satOff val="391"/>
                <a:lumOff val="1042"/>
                <a:alphaOff val="0"/>
              </a:schemeClr>
            </a:fillRef>
            <a:effectRef idx="0">
              <a:schemeClr val="accent2">
                <a:shade val="80000"/>
                <a:hueOff val="-18516"/>
                <a:satOff val="391"/>
                <a:lumOff val="104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Oval 81"/>
            <p:cNvSpPr/>
            <p:nvPr/>
          </p:nvSpPr>
          <p:spPr>
            <a:xfrm>
              <a:off x="4785388" y="3733018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37032"/>
                <a:satOff val="782"/>
                <a:lumOff val="2083"/>
                <a:alphaOff val="0"/>
              </a:schemeClr>
            </a:lnRef>
            <a:fillRef idx="1">
              <a:schemeClr val="accent2">
                <a:shade val="80000"/>
                <a:hueOff val="-37032"/>
                <a:satOff val="782"/>
                <a:lumOff val="2083"/>
                <a:alphaOff val="0"/>
              </a:schemeClr>
            </a:fillRef>
            <a:effectRef idx="0">
              <a:schemeClr val="accent2">
                <a:shade val="80000"/>
                <a:hueOff val="-37032"/>
                <a:satOff val="782"/>
                <a:lumOff val="20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Oval 82"/>
            <p:cNvSpPr/>
            <p:nvPr/>
          </p:nvSpPr>
          <p:spPr>
            <a:xfrm>
              <a:off x="4566321" y="3733018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55548"/>
                <a:satOff val="1173"/>
                <a:lumOff val="3125"/>
                <a:alphaOff val="0"/>
              </a:schemeClr>
            </a:lnRef>
            <a:fillRef idx="1">
              <a:schemeClr val="accent2">
                <a:shade val="80000"/>
                <a:hueOff val="-55548"/>
                <a:satOff val="1173"/>
                <a:lumOff val="3125"/>
                <a:alphaOff val="0"/>
              </a:schemeClr>
            </a:fillRef>
            <a:effectRef idx="0">
              <a:schemeClr val="accent2">
                <a:shade val="80000"/>
                <a:hueOff val="-55548"/>
                <a:satOff val="1173"/>
                <a:lumOff val="3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Oval 83"/>
            <p:cNvSpPr/>
            <p:nvPr/>
          </p:nvSpPr>
          <p:spPr>
            <a:xfrm>
              <a:off x="4346837" y="3733018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74064"/>
                <a:satOff val="1564"/>
                <a:lumOff val="4166"/>
                <a:alphaOff val="0"/>
              </a:schemeClr>
            </a:lnRef>
            <a:fillRef idx="1">
              <a:schemeClr val="accent2">
                <a:shade val="80000"/>
                <a:hueOff val="-74064"/>
                <a:satOff val="1564"/>
                <a:lumOff val="4166"/>
                <a:alphaOff val="0"/>
              </a:schemeClr>
            </a:fillRef>
            <a:effectRef idx="0">
              <a:schemeClr val="accent2">
                <a:shade val="80000"/>
                <a:hueOff val="-74064"/>
                <a:satOff val="1564"/>
                <a:lumOff val="416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Oval 85"/>
            <p:cNvSpPr/>
            <p:nvPr/>
          </p:nvSpPr>
          <p:spPr>
            <a:xfrm>
              <a:off x="5029074" y="3485629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111096"/>
                <a:satOff val="2346"/>
                <a:lumOff val="6249"/>
                <a:alphaOff val="0"/>
              </a:schemeClr>
            </a:lnRef>
            <a:fillRef idx="1">
              <a:schemeClr val="accent2">
                <a:shade val="80000"/>
                <a:hueOff val="-111096"/>
                <a:satOff val="2346"/>
                <a:lumOff val="6249"/>
                <a:alphaOff val="0"/>
              </a:schemeClr>
            </a:fillRef>
            <a:effectRef idx="0">
              <a:schemeClr val="accent2">
                <a:shade val="80000"/>
                <a:hueOff val="-111096"/>
                <a:satOff val="2346"/>
                <a:lumOff val="62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Oval 86"/>
            <p:cNvSpPr/>
            <p:nvPr/>
          </p:nvSpPr>
          <p:spPr>
            <a:xfrm>
              <a:off x="5029074" y="3982179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129612"/>
                <a:satOff val="2737"/>
                <a:lumOff val="7291"/>
                <a:alphaOff val="0"/>
              </a:schemeClr>
            </a:lnRef>
            <a:fillRef idx="1">
              <a:schemeClr val="accent2">
                <a:shade val="80000"/>
                <a:hueOff val="-129612"/>
                <a:satOff val="2737"/>
                <a:lumOff val="7291"/>
                <a:alphaOff val="0"/>
              </a:schemeClr>
            </a:fillRef>
            <a:effectRef idx="0">
              <a:schemeClr val="accent2">
                <a:shade val="80000"/>
                <a:hueOff val="-129612"/>
                <a:satOff val="2737"/>
                <a:lumOff val="72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Oval 87"/>
            <p:cNvSpPr/>
            <p:nvPr/>
          </p:nvSpPr>
          <p:spPr>
            <a:xfrm>
              <a:off x="5135895" y="3593172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148128"/>
                <a:satOff val="3128"/>
                <a:lumOff val="8333"/>
                <a:alphaOff val="0"/>
              </a:schemeClr>
            </a:lnRef>
            <a:fillRef idx="1">
              <a:schemeClr val="accent2">
                <a:shade val="80000"/>
                <a:hueOff val="-148128"/>
                <a:satOff val="3128"/>
                <a:lumOff val="8333"/>
                <a:alphaOff val="0"/>
              </a:schemeClr>
            </a:fillRef>
            <a:effectRef idx="0">
              <a:schemeClr val="accent2">
                <a:shade val="80000"/>
                <a:hueOff val="-148128"/>
                <a:satOff val="3128"/>
                <a:lumOff val="833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Oval 88"/>
            <p:cNvSpPr/>
            <p:nvPr/>
          </p:nvSpPr>
          <p:spPr>
            <a:xfrm>
              <a:off x="5142989" y="3875226"/>
              <a:ext cx="119756" cy="119754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-166644"/>
                <a:satOff val="3519"/>
                <a:lumOff val="9374"/>
                <a:alphaOff val="0"/>
              </a:schemeClr>
            </a:lnRef>
            <a:fillRef idx="1">
              <a:schemeClr val="accent2">
                <a:shade val="80000"/>
                <a:hueOff val="-166644"/>
                <a:satOff val="3519"/>
                <a:lumOff val="9374"/>
                <a:alphaOff val="0"/>
              </a:schemeClr>
            </a:fillRef>
            <a:effectRef idx="0">
              <a:schemeClr val="accent2">
                <a:shade val="80000"/>
                <a:hueOff val="-166644"/>
                <a:satOff val="3519"/>
                <a:lumOff val="9374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5" name="Oval 104"/>
          <p:cNvSpPr/>
          <p:nvPr/>
        </p:nvSpPr>
        <p:spPr>
          <a:xfrm>
            <a:off x="8478084" y="3959504"/>
            <a:ext cx="527698" cy="527753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91" name="Oval 90"/>
          <p:cNvSpPr/>
          <p:nvPr/>
        </p:nvSpPr>
        <p:spPr>
          <a:xfrm>
            <a:off x="8311577" y="3719798"/>
            <a:ext cx="239513" cy="239706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03676"/>
              <a:satOff val="4301"/>
              <a:lumOff val="11457"/>
              <a:alphaOff val="0"/>
            </a:schemeClr>
          </a:lnRef>
          <a:fillRef idx="1">
            <a:schemeClr val="accent2">
              <a:shade val="80000"/>
              <a:hueOff val="-203676"/>
              <a:satOff val="4301"/>
              <a:lumOff val="11457"/>
              <a:alphaOff val="0"/>
            </a:schemeClr>
          </a:fillRef>
          <a:effectRef idx="0">
            <a:schemeClr val="accent2">
              <a:shade val="80000"/>
              <a:hueOff val="-203676"/>
              <a:satOff val="4301"/>
              <a:lumOff val="11457"/>
              <a:alphaOff val="0"/>
            </a:schemeClr>
          </a:effectRef>
          <a:fontRef idx="minor">
            <a:schemeClr val="lt1"/>
          </a:fontRef>
        </p:style>
      </p:sp>
      <p:sp>
        <p:nvSpPr>
          <p:cNvPr id="92" name="Oval 91"/>
          <p:cNvSpPr/>
          <p:nvPr/>
        </p:nvSpPr>
        <p:spPr>
          <a:xfrm>
            <a:off x="8158022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22192"/>
              <a:satOff val="4692"/>
              <a:lumOff val="12499"/>
              <a:alphaOff val="0"/>
            </a:schemeClr>
          </a:lnRef>
          <a:fillRef idx="1">
            <a:schemeClr val="accent2">
              <a:shade val="80000"/>
              <a:hueOff val="-222192"/>
              <a:satOff val="4692"/>
              <a:lumOff val="12499"/>
              <a:alphaOff val="0"/>
            </a:schemeClr>
          </a:fillRef>
          <a:effectRef idx="0">
            <a:schemeClr val="accent2">
              <a:shade val="80000"/>
              <a:hueOff val="-222192"/>
              <a:satOff val="4692"/>
              <a:lumOff val="12499"/>
              <a:alphaOff val="0"/>
            </a:schemeClr>
          </a:effectRef>
          <a:fontRef idx="minor">
            <a:schemeClr val="lt1"/>
          </a:fontRef>
        </p:style>
      </p:sp>
      <p:sp>
        <p:nvSpPr>
          <p:cNvPr id="93" name="Oval 92"/>
          <p:cNvSpPr/>
          <p:nvPr/>
        </p:nvSpPr>
        <p:spPr>
          <a:xfrm>
            <a:off x="7902235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40708"/>
              <a:satOff val="5083"/>
              <a:lumOff val="13541"/>
              <a:alphaOff val="0"/>
            </a:schemeClr>
          </a:lnRef>
          <a:fillRef idx="1">
            <a:schemeClr val="accent2">
              <a:shade val="80000"/>
              <a:hueOff val="-240708"/>
              <a:satOff val="5083"/>
              <a:lumOff val="13541"/>
              <a:alphaOff val="0"/>
            </a:schemeClr>
          </a:fillRef>
          <a:effectRef idx="0">
            <a:schemeClr val="accent2">
              <a:shade val="80000"/>
              <a:hueOff val="-240708"/>
              <a:satOff val="5083"/>
              <a:lumOff val="13541"/>
              <a:alphaOff val="0"/>
            </a:schemeClr>
          </a:effectRef>
          <a:fontRef idx="minor">
            <a:schemeClr val="lt1"/>
          </a:fontRef>
        </p:style>
      </p:sp>
      <p:sp>
        <p:nvSpPr>
          <p:cNvPr id="94" name="Oval 93"/>
          <p:cNvSpPr/>
          <p:nvPr/>
        </p:nvSpPr>
        <p:spPr>
          <a:xfrm>
            <a:off x="7646448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95" name="Oval 94"/>
          <p:cNvSpPr/>
          <p:nvPr/>
        </p:nvSpPr>
        <p:spPr>
          <a:xfrm>
            <a:off x="7390661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96" name="Oval 95"/>
          <p:cNvSpPr/>
          <p:nvPr/>
        </p:nvSpPr>
        <p:spPr>
          <a:xfrm>
            <a:off x="7134457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97" name="Oval 96"/>
          <p:cNvSpPr/>
          <p:nvPr/>
        </p:nvSpPr>
        <p:spPr>
          <a:xfrm>
            <a:off x="6878670" y="35933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98" name="Oval 97"/>
          <p:cNvSpPr/>
          <p:nvPr/>
        </p:nvSpPr>
        <p:spPr>
          <a:xfrm>
            <a:off x="8311577" y="4514559"/>
            <a:ext cx="239513" cy="239706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70319"/>
              <a:satOff val="7820"/>
              <a:lumOff val="20832"/>
              <a:alphaOff val="0"/>
            </a:schemeClr>
          </a:lnRef>
          <a:fillRef idx="1">
            <a:schemeClr val="accent2">
              <a:shade val="80000"/>
              <a:hueOff val="-370319"/>
              <a:satOff val="7820"/>
              <a:lumOff val="20832"/>
              <a:alphaOff val="0"/>
            </a:schemeClr>
          </a:fillRef>
          <a:effectRef idx="0">
            <a:schemeClr val="accent2">
              <a:shade val="80000"/>
              <a:hueOff val="-370319"/>
              <a:satOff val="7820"/>
              <a:lumOff val="20832"/>
              <a:alphaOff val="0"/>
            </a:schemeClr>
          </a:effectRef>
          <a:fontRef idx="minor">
            <a:schemeClr val="lt1"/>
          </a:fontRef>
        </p:style>
      </p:sp>
      <p:sp>
        <p:nvSpPr>
          <p:cNvPr id="99" name="Oval 98"/>
          <p:cNvSpPr/>
          <p:nvPr/>
        </p:nvSpPr>
        <p:spPr>
          <a:xfrm>
            <a:off x="8158022" y="4758598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88835"/>
              <a:satOff val="8211"/>
              <a:lumOff val="21873"/>
              <a:alphaOff val="0"/>
            </a:schemeClr>
          </a:lnRef>
          <a:fillRef idx="1">
            <a:schemeClr val="accent2">
              <a:shade val="80000"/>
              <a:hueOff val="-388835"/>
              <a:satOff val="8211"/>
              <a:lumOff val="21873"/>
              <a:alphaOff val="0"/>
            </a:schemeClr>
          </a:fillRef>
          <a:effectRef idx="0">
            <a:schemeClr val="accent2">
              <a:shade val="80000"/>
              <a:hueOff val="-388835"/>
              <a:satOff val="8211"/>
              <a:lumOff val="21873"/>
              <a:alphaOff val="0"/>
            </a:schemeClr>
          </a:effectRef>
          <a:fontRef idx="minor">
            <a:schemeClr val="lt1"/>
          </a:fontRef>
        </p:style>
      </p:sp>
      <p:sp>
        <p:nvSpPr>
          <p:cNvPr id="100" name="Oval 99"/>
          <p:cNvSpPr/>
          <p:nvPr/>
        </p:nvSpPr>
        <p:spPr>
          <a:xfrm>
            <a:off x="7902235" y="4758598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07351"/>
              <a:satOff val="8602"/>
              <a:lumOff val="22915"/>
              <a:alphaOff val="0"/>
            </a:schemeClr>
          </a:lnRef>
          <a:fillRef idx="1">
            <a:schemeClr val="accent2">
              <a:shade val="80000"/>
              <a:hueOff val="-407351"/>
              <a:satOff val="8602"/>
              <a:lumOff val="22915"/>
              <a:alphaOff val="0"/>
            </a:schemeClr>
          </a:fillRef>
          <a:effectRef idx="0">
            <a:schemeClr val="accent2">
              <a:shade val="80000"/>
              <a:hueOff val="-407351"/>
              <a:satOff val="8602"/>
              <a:lumOff val="22915"/>
              <a:alphaOff val="0"/>
            </a:schemeClr>
          </a:effectRef>
          <a:fontRef idx="minor">
            <a:schemeClr val="lt1"/>
          </a:fontRef>
        </p:style>
      </p:sp>
      <p:sp>
        <p:nvSpPr>
          <p:cNvPr id="101" name="Oval 100"/>
          <p:cNvSpPr/>
          <p:nvPr/>
        </p:nvSpPr>
        <p:spPr>
          <a:xfrm>
            <a:off x="7646448" y="4758598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25867"/>
              <a:satOff val="8993"/>
              <a:lumOff val="23956"/>
              <a:alphaOff val="0"/>
            </a:schemeClr>
          </a:lnRef>
          <a:fillRef idx="1">
            <a:schemeClr val="accent2">
              <a:shade val="80000"/>
              <a:hueOff val="-425867"/>
              <a:satOff val="8993"/>
              <a:lumOff val="23956"/>
              <a:alphaOff val="0"/>
            </a:schemeClr>
          </a:fillRef>
          <a:effectRef idx="0">
            <a:schemeClr val="accent2">
              <a:shade val="80000"/>
              <a:hueOff val="-425867"/>
              <a:satOff val="8993"/>
              <a:lumOff val="23956"/>
              <a:alphaOff val="0"/>
            </a:schemeClr>
          </a:effectRef>
          <a:fontRef idx="minor">
            <a:schemeClr val="lt1"/>
          </a:fontRef>
        </p:style>
      </p:sp>
      <p:sp>
        <p:nvSpPr>
          <p:cNvPr id="102" name="Oval 101"/>
          <p:cNvSpPr/>
          <p:nvPr/>
        </p:nvSpPr>
        <p:spPr>
          <a:xfrm>
            <a:off x="6759123" y="4780547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44383"/>
              <a:satOff val="9384"/>
              <a:lumOff val="24998"/>
              <a:alphaOff val="0"/>
            </a:schemeClr>
          </a:lnRef>
          <a:fillRef idx="1">
            <a:schemeClr val="accent2">
              <a:shade val="80000"/>
              <a:hueOff val="-444383"/>
              <a:satOff val="9384"/>
              <a:lumOff val="24998"/>
              <a:alphaOff val="0"/>
            </a:schemeClr>
          </a:fillRef>
          <a:effectRef idx="0">
            <a:schemeClr val="accent2">
              <a:shade val="80000"/>
              <a:hueOff val="-444383"/>
              <a:satOff val="9384"/>
              <a:lumOff val="24998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Oval 102"/>
          <p:cNvSpPr/>
          <p:nvPr/>
        </p:nvSpPr>
        <p:spPr>
          <a:xfrm>
            <a:off x="6502919" y="4780547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62899"/>
              <a:satOff val="9775"/>
              <a:lumOff val="26039"/>
              <a:alphaOff val="0"/>
            </a:schemeClr>
          </a:lnRef>
          <a:fillRef idx="1">
            <a:schemeClr val="accent2">
              <a:shade val="80000"/>
              <a:hueOff val="-462899"/>
              <a:satOff val="9775"/>
              <a:lumOff val="26039"/>
              <a:alphaOff val="0"/>
            </a:schemeClr>
          </a:fillRef>
          <a:effectRef idx="0">
            <a:schemeClr val="accent2">
              <a:shade val="80000"/>
              <a:hueOff val="-462899"/>
              <a:satOff val="9775"/>
              <a:lumOff val="26039"/>
              <a:alphaOff val="0"/>
            </a:schemeClr>
          </a:effectRef>
          <a:fontRef idx="minor">
            <a:schemeClr val="lt1"/>
          </a:fontRef>
        </p:style>
      </p:sp>
      <p:sp>
        <p:nvSpPr>
          <p:cNvPr id="104" name="Oval 103"/>
          <p:cNvSpPr/>
          <p:nvPr/>
        </p:nvSpPr>
        <p:spPr>
          <a:xfrm>
            <a:off x="6247132" y="4780547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81415"/>
              <a:satOff val="10166"/>
              <a:lumOff val="27081"/>
              <a:alphaOff val="0"/>
            </a:schemeClr>
          </a:lnRef>
          <a:fillRef idx="1">
            <a:schemeClr val="accent2">
              <a:shade val="80000"/>
              <a:hueOff val="-481415"/>
              <a:satOff val="10166"/>
              <a:lumOff val="27081"/>
              <a:alphaOff val="0"/>
            </a:schemeClr>
          </a:fillRef>
          <a:effectRef idx="0">
            <a:schemeClr val="accent2">
              <a:shade val="80000"/>
              <a:hueOff val="-481415"/>
              <a:satOff val="10166"/>
              <a:lumOff val="27081"/>
              <a:alphaOff val="0"/>
            </a:schemeClr>
          </a:effectRef>
          <a:fontRef idx="minor">
            <a:schemeClr val="lt1"/>
          </a:fontRef>
        </p:style>
      </p:sp>
      <p:sp>
        <p:nvSpPr>
          <p:cNvPr id="107" name="Oval 106"/>
          <p:cNvSpPr/>
          <p:nvPr/>
        </p:nvSpPr>
        <p:spPr>
          <a:xfrm>
            <a:off x="3681014" y="3376304"/>
            <a:ext cx="527698" cy="527753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08" name="Oval 107"/>
          <p:cNvSpPr/>
          <p:nvPr/>
        </p:nvSpPr>
        <p:spPr>
          <a:xfrm>
            <a:off x="6622675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22192"/>
              <a:satOff val="4692"/>
              <a:lumOff val="12499"/>
              <a:alphaOff val="0"/>
            </a:schemeClr>
          </a:lnRef>
          <a:fillRef idx="1">
            <a:schemeClr val="accent2">
              <a:shade val="80000"/>
              <a:hueOff val="-222192"/>
              <a:satOff val="4692"/>
              <a:lumOff val="12499"/>
              <a:alphaOff val="0"/>
            </a:schemeClr>
          </a:fillRef>
          <a:effectRef idx="0">
            <a:schemeClr val="accent2">
              <a:shade val="80000"/>
              <a:hueOff val="-222192"/>
              <a:satOff val="4692"/>
              <a:lumOff val="12499"/>
              <a:alphaOff val="0"/>
            </a:schemeClr>
          </a:effectRef>
          <a:fontRef idx="minor">
            <a:schemeClr val="lt1"/>
          </a:fontRef>
        </p:style>
      </p:sp>
      <p:sp>
        <p:nvSpPr>
          <p:cNvPr id="109" name="Oval 108"/>
          <p:cNvSpPr/>
          <p:nvPr/>
        </p:nvSpPr>
        <p:spPr>
          <a:xfrm>
            <a:off x="6366888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40708"/>
              <a:satOff val="5083"/>
              <a:lumOff val="13541"/>
              <a:alphaOff val="0"/>
            </a:schemeClr>
          </a:lnRef>
          <a:fillRef idx="1">
            <a:schemeClr val="accent2">
              <a:shade val="80000"/>
              <a:hueOff val="-240708"/>
              <a:satOff val="5083"/>
              <a:lumOff val="13541"/>
              <a:alphaOff val="0"/>
            </a:schemeClr>
          </a:fillRef>
          <a:effectRef idx="0">
            <a:schemeClr val="accent2">
              <a:shade val="80000"/>
              <a:hueOff val="-240708"/>
              <a:satOff val="5083"/>
              <a:lumOff val="13541"/>
              <a:alphaOff val="0"/>
            </a:schemeClr>
          </a:effectRef>
          <a:fontRef idx="minor">
            <a:schemeClr val="lt1"/>
          </a:fontRef>
        </p:style>
      </p:sp>
      <p:sp>
        <p:nvSpPr>
          <p:cNvPr id="110" name="Oval 109"/>
          <p:cNvSpPr/>
          <p:nvPr/>
        </p:nvSpPr>
        <p:spPr>
          <a:xfrm>
            <a:off x="6111101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Oval 110"/>
          <p:cNvSpPr/>
          <p:nvPr/>
        </p:nvSpPr>
        <p:spPr>
          <a:xfrm>
            <a:off x="5855314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12" name="Oval 111"/>
          <p:cNvSpPr/>
          <p:nvPr/>
        </p:nvSpPr>
        <p:spPr>
          <a:xfrm>
            <a:off x="5599110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13" name="Oval 112"/>
          <p:cNvSpPr/>
          <p:nvPr/>
        </p:nvSpPr>
        <p:spPr>
          <a:xfrm>
            <a:off x="5343323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14" name="Oval 113"/>
          <p:cNvSpPr/>
          <p:nvPr/>
        </p:nvSpPr>
        <p:spPr>
          <a:xfrm>
            <a:off x="6999579" y="4567480"/>
            <a:ext cx="527698" cy="527753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15" name="Oval 114"/>
          <p:cNvSpPr/>
          <p:nvPr/>
        </p:nvSpPr>
        <p:spPr>
          <a:xfrm>
            <a:off x="5607977" y="4576547"/>
            <a:ext cx="527698" cy="527753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16" name="Oval 115"/>
          <p:cNvSpPr/>
          <p:nvPr/>
        </p:nvSpPr>
        <p:spPr>
          <a:xfrm>
            <a:off x="5112312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17" name="Oval 116"/>
          <p:cNvSpPr/>
          <p:nvPr/>
        </p:nvSpPr>
        <p:spPr>
          <a:xfrm>
            <a:off x="4856525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18" name="Oval 117"/>
          <p:cNvSpPr/>
          <p:nvPr/>
        </p:nvSpPr>
        <p:spPr>
          <a:xfrm>
            <a:off x="4600321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19" name="Oval 118"/>
          <p:cNvSpPr/>
          <p:nvPr/>
        </p:nvSpPr>
        <p:spPr>
          <a:xfrm>
            <a:off x="4344534" y="358740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20" name="Oval 119"/>
          <p:cNvSpPr/>
          <p:nvPr/>
        </p:nvSpPr>
        <p:spPr>
          <a:xfrm>
            <a:off x="3726361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40708"/>
              <a:satOff val="5083"/>
              <a:lumOff val="13541"/>
              <a:alphaOff val="0"/>
            </a:schemeClr>
          </a:lnRef>
          <a:fillRef idx="1">
            <a:schemeClr val="accent2">
              <a:shade val="80000"/>
              <a:hueOff val="-240708"/>
              <a:satOff val="5083"/>
              <a:lumOff val="13541"/>
              <a:alphaOff val="0"/>
            </a:schemeClr>
          </a:fillRef>
          <a:effectRef idx="0">
            <a:schemeClr val="accent2">
              <a:shade val="80000"/>
              <a:hueOff val="-240708"/>
              <a:satOff val="5083"/>
              <a:lumOff val="13541"/>
              <a:alphaOff val="0"/>
            </a:schemeClr>
          </a:effectRef>
          <a:fontRef idx="minor">
            <a:schemeClr val="lt1"/>
          </a:fontRef>
        </p:style>
      </p:sp>
      <p:sp>
        <p:nvSpPr>
          <p:cNvPr id="121" name="Oval 120"/>
          <p:cNvSpPr/>
          <p:nvPr/>
        </p:nvSpPr>
        <p:spPr>
          <a:xfrm>
            <a:off x="3470574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22" name="Oval 121"/>
          <p:cNvSpPr/>
          <p:nvPr/>
        </p:nvSpPr>
        <p:spPr>
          <a:xfrm>
            <a:off x="3214787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23" name="Oval 122"/>
          <p:cNvSpPr/>
          <p:nvPr/>
        </p:nvSpPr>
        <p:spPr>
          <a:xfrm>
            <a:off x="2958583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24" name="Oval 123"/>
          <p:cNvSpPr/>
          <p:nvPr/>
        </p:nvSpPr>
        <p:spPr>
          <a:xfrm>
            <a:off x="2702796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25" name="Oval 124"/>
          <p:cNvSpPr/>
          <p:nvPr/>
        </p:nvSpPr>
        <p:spPr>
          <a:xfrm>
            <a:off x="2471785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26" name="Oval 125"/>
          <p:cNvSpPr/>
          <p:nvPr/>
        </p:nvSpPr>
        <p:spPr>
          <a:xfrm>
            <a:off x="2215998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27" name="Oval 126"/>
          <p:cNvSpPr/>
          <p:nvPr/>
        </p:nvSpPr>
        <p:spPr>
          <a:xfrm>
            <a:off x="1959794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28" name="Oval 127"/>
          <p:cNvSpPr/>
          <p:nvPr/>
        </p:nvSpPr>
        <p:spPr>
          <a:xfrm>
            <a:off x="1704007" y="3598929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29" name="Oval 128"/>
          <p:cNvSpPr/>
          <p:nvPr/>
        </p:nvSpPr>
        <p:spPr>
          <a:xfrm>
            <a:off x="1039861" y="3372893"/>
            <a:ext cx="527698" cy="527753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30" name="TextBox 46"/>
          <p:cNvSpPr txBox="1"/>
          <p:nvPr/>
        </p:nvSpPr>
        <p:spPr>
          <a:xfrm>
            <a:off x="3234809" y="3005494"/>
            <a:ext cx="1425390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BizTalk Services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</a:t>
            </a:r>
            <a:endParaRPr lang="en-GB" sz="1300" b="1" kern="0" dirty="0">
              <a:solidFill>
                <a:srgbClr val="5152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TextBox 46"/>
          <p:cNvSpPr txBox="1"/>
          <p:nvPr/>
        </p:nvSpPr>
        <p:spPr>
          <a:xfrm>
            <a:off x="521344" y="2870889"/>
            <a:ext cx="161614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Service Bus </a:t>
            </a:r>
            <a:endParaRPr lang="en-US" sz="1300" b="1" kern="0" dirty="0" smtClean="0">
              <a:solidFill>
                <a:srgbClr val="5152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EAI </a:t>
            </a:r>
            <a:r>
              <a:rPr lang="en-US" sz="1300" b="1" kern="0" dirty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EDI </a:t>
            </a: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Labs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132" name="TextBox 46"/>
          <p:cNvSpPr txBox="1"/>
          <p:nvPr/>
        </p:nvSpPr>
        <p:spPr>
          <a:xfrm>
            <a:off x="3452580" y="3984802"/>
            <a:ext cx="984565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Nov, 2013</a:t>
            </a:r>
          </a:p>
        </p:txBody>
      </p:sp>
      <p:sp>
        <p:nvSpPr>
          <p:cNvPr id="133" name="TextBox 46"/>
          <p:cNvSpPr txBox="1"/>
          <p:nvPr/>
        </p:nvSpPr>
        <p:spPr>
          <a:xfrm>
            <a:off x="826656" y="3994835"/>
            <a:ext cx="954107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err="1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Dez</a:t>
            </a: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2011</a:t>
            </a:r>
          </a:p>
        </p:txBody>
      </p:sp>
      <p:sp>
        <p:nvSpPr>
          <p:cNvPr id="134" name="TextBox 46"/>
          <p:cNvSpPr txBox="1"/>
          <p:nvPr/>
        </p:nvSpPr>
        <p:spPr>
          <a:xfrm>
            <a:off x="3942112" y="4679340"/>
            <a:ext cx="1683473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App Preview</a:t>
            </a:r>
          </a:p>
        </p:txBody>
      </p:sp>
      <p:sp>
        <p:nvSpPr>
          <p:cNvPr id="135" name="TextBox 46"/>
          <p:cNvSpPr txBox="1"/>
          <p:nvPr/>
        </p:nvSpPr>
        <p:spPr>
          <a:xfrm>
            <a:off x="5354594" y="5152371"/>
            <a:ext cx="115768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March, 2015</a:t>
            </a:r>
          </a:p>
        </p:txBody>
      </p:sp>
      <p:sp>
        <p:nvSpPr>
          <p:cNvPr id="136" name="TextBox 46"/>
          <p:cNvSpPr txBox="1"/>
          <p:nvPr/>
        </p:nvSpPr>
        <p:spPr>
          <a:xfrm>
            <a:off x="6448020" y="4199584"/>
            <a:ext cx="1683473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Apps update</a:t>
            </a:r>
          </a:p>
        </p:txBody>
      </p:sp>
      <p:sp>
        <p:nvSpPr>
          <p:cNvPr id="137" name="TextBox 46"/>
          <p:cNvSpPr txBox="1"/>
          <p:nvPr/>
        </p:nvSpPr>
        <p:spPr>
          <a:xfrm>
            <a:off x="6901422" y="5159335"/>
            <a:ext cx="838691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 Q1</a:t>
            </a:r>
          </a:p>
        </p:txBody>
      </p:sp>
      <p:sp>
        <p:nvSpPr>
          <p:cNvPr id="142" name="Oval 141"/>
          <p:cNvSpPr/>
          <p:nvPr/>
        </p:nvSpPr>
        <p:spPr>
          <a:xfrm>
            <a:off x="7628984" y="1841280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43" name="Oval 142"/>
          <p:cNvSpPr/>
          <p:nvPr/>
        </p:nvSpPr>
        <p:spPr>
          <a:xfrm>
            <a:off x="7373197" y="1841280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45" name="Oval 144"/>
          <p:cNvSpPr/>
          <p:nvPr/>
        </p:nvSpPr>
        <p:spPr>
          <a:xfrm>
            <a:off x="7117202" y="1835337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22192"/>
              <a:satOff val="4692"/>
              <a:lumOff val="12499"/>
              <a:alphaOff val="0"/>
            </a:schemeClr>
          </a:lnRef>
          <a:fillRef idx="1">
            <a:schemeClr val="accent2">
              <a:shade val="80000"/>
              <a:hueOff val="-222192"/>
              <a:satOff val="4692"/>
              <a:lumOff val="12499"/>
              <a:alphaOff val="0"/>
            </a:schemeClr>
          </a:fillRef>
          <a:effectRef idx="0">
            <a:schemeClr val="accent2">
              <a:shade val="80000"/>
              <a:hueOff val="-222192"/>
              <a:satOff val="4692"/>
              <a:lumOff val="12499"/>
              <a:alphaOff val="0"/>
            </a:schemeClr>
          </a:effectRef>
          <a:fontRef idx="minor">
            <a:schemeClr val="lt1"/>
          </a:fontRef>
        </p:style>
      </p:sp>
      <p:sp>
        <p:nvSpPr>
          <p:cNvPr id="146" name="Oval 145"/>
          <p:cNvSpPr/>
          <p:nvPr/>
        </p:nvSpPr>
        <p:spPr>
          <a:xfrm>
            <a:off x="6861415" y="1835337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40708"/>
              <a:satOff val="5083"/>
              <a:lumOff val="13541"/>
              <a:alphaOff val="0"/>
            </a:schemeClr>
          </a:lnRef>
          <a:fillRef idx="1">
            <a:schemeClr val="accent2">
              <a:shade val="80000"/>
              <a:hueOff val="-240708"/>
              <a:satOff val="5083"/>
              <a:lumOff val="13541"/>
              <a:alphaOff val="0"/>
            </a:schemeClr>
          </a:fillRef>
          <a:effectRef idx="0">
            <a:schemeClr val="accent2">
              <a:shade val="80000"/>
              <a:hueOff val="-240708"/>
              <a:satOff val="5083"/>
              <a:lumOff val="13541"/>
              <a:alphaOff val="0"/>
            </a:schemeClr>
          </a:effectRef>
          <a:fontRef idx="minor">
            <a:schemeClr val="lt1"/>
          </a:fontRef>
        </p:style>
      </p:sp>
      <p:sp>
        <p:nvSpPr>
          <p:cNvPr id="147" name="Oval 146"/>
          <p:cNvSpPr/>
          <p:nvPr/>
        </p:nvSpPr>
        <p:spPr>
          <a:xfrm>
            <a:off x="5924407" y="1838395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48" name="Oval 147"/>
          <p:cNvSpPr/>
          <p:nvPr/>
        </p:nvSpPr>
        <p:spPr>
          <a:xfrm>
            <a:off x="5668620" y="1838395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49" name="Oval 148"/>
          <p:cNvSpPr/>
          <p:nvPr/>
        </p:nvSpPr>
        <p:spPr>
          <a:xfrm>
            <a:off x="5412416" y="1838395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50" name="Oval 149"/>
          <p:cNvSpPr/>
          <p:nvPr/>
        </p:nvSpPr>
        <p:spPr>
          <a:xfrm>
            <a:off x="5156629" y="1838395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51" name="Oval 150"/>
          <p:cNvSpPr/>
          <p:nvPr/>
        </p:nvSpPr>
        <p:spPr>
          <a:xfrm>
            <a:off x="4262582" y="183397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52" name="Oval 151"/>
          <p:cNvSpPr/>
          <p:nvPr/>
        </p:nvSpPr>
        <p:spPr>
          <a:xfrm>
            <a:off x="4006795" y="183397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53" name="Oval 152"/>
          <p:cNvSpPr/>
          <p:nvPr/>
        </p:nvSpPr>
        <p:spPr>
          <a:xfrm>
            <a:off x="3750591" y="183397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54" name="Oval 153"/>
          <p:cNvSpPr/>
          <p:nvPr/>
        </p:nvSpPr>
        <p:spPr>
          <a:xfrm>
            <a:off x="3494804" y="183397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60" name="Oval 159"/>
          <p:cNvSpPr/>
          <p:nvPr/>
        </p:nvSpPr>
        <p:spPr>
          <a:xfrm>
            <a:off x="2521128" y="1828411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59223"/>
              <a:satOff val="5474"/>
              <a:lumOff val="14582"/>
              <a:alphaOff val="0"/>
            </a:schemeClr>
          </a:lnRef>
          <a:fillRef idx="1">
            <a:schemeClr val="accent2">
              <a:shade val="80000"/>
              <a:hueOff val="-259223"/>
              <a:satOff val="5474"/>
              <a:lumOff val="14582"/>
              <a:alphaOff val="0"/>
            </a:schemeClr>
          </a:fillRef>
          <a:effectRef idx="0">
            <a:schemeClr val="accent2">
              <a:shade val="80000"/>
              <a:hueOff val="-259223"/>
              <a:satOff val="5474"/>
              <a:lumOff val="14582"/>
              <a:alphaOff val="0"/>
            </a:schemeClr>
          </a:effectRef>
          <a:fontRef idx="minor">
            <a:schemeClr val="lt1"/>
          </a:fontRef>
        </p:style>
      </p:sp>
      <p:sp>
        <p:nvSpPr>
          <p:cNvPr id="161" name="Oval 160"/>
          <p:cNvSpPr/>
          <p:nvPr/>
        </p:nvSpPr>
        <p:spPr>
          <a:xfrm>
            <a:off x="2265341" y="1828411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77739"/>
              <a:satOff val="5865"/>
              <a:lumOff val="15624"/>
              <a:alphaOff val="0"/>
            </a:schemeClr>
          </a:lnRef>
          <a:fillRef idx="1">
            <a:schemeClr val="accent2">
              <a:shade val="80000"/>
              <a:hueOff val="-277739"/>
              <a:satOff val="5865"/>
              <a:lumOff val="15624"/>
              <a:alphaOff val="0"/>
            </a:schemeClr>
          </a:fillRef>
          <a:effectRef idx="0">
            <a:schemeClr val="accent2">
              <a:shade val="80000"/>
              <a:hueOff val="-277739"/>
              <a:satOff val="5865"/>
              <a:lumOff val="15624"/>
              <a:alphaOff val="0"/>
            </a:schemeClr>
          </a:effectRef>
          <a:fontRef idx="minor">
            <a:schemeClr val="lt1"/>
          </a:fontRef>
        </p:style>
      </p:sp>
      <p:sp>
        <p:nvSpPr>
          <p:cNvPr id="162" name="Oval 161"/>
          <p:cNvSpPr/>
          <p:nvPr/>
        </p:nvSpPr>
        <p:spPr>
          <a:xfrm>
            <a:off x="2009137" y="1828411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96255"/>
              <a:satOff val="6256"/>
              <a:lumOff val="16665"/>
              <a:alphaOff val="0"/>
            </a:schemeClr>
          </a:lnRef>
          <a:fillRef idx="1">
            <a:schemeClr val="accent2">
              <a:shade val="80000"/>
              <a:hueOff val="-296255"/>
              <a:satOff val="6256"/>
              <a:lumOff val="16665"/>
              <a:alphaOff val="0"/>
            </a:schemeClr>
          </a:fillRef>
          <a:effectRef idx="0">
            <a:schemeClr val="accent2">
              <a:shade val="80000"/>
              <a:hueOff val="-296255"/>
              <a:satOff val="6256"/>
              <a:lumOff val="16665"/>
              <a:alphaOff val="0"/>
            </a:schemeClr>
          </a:effectRef>
          <a:fontRef idx="minor">
            <a:schemeClr val="lt1"/>
          </a:fontRef>
        </p:style>
      </p:sp>
      <p:sp>
        <p:nvSpPr>
          <p:cNvPr id="163" name="Oval 162"/>
          <p:cNvSpPr/>
          <p:nvPr/>
        </p:nvSpPr>
        <p:spPr>
          <a:xfrm>
            <a:off x="1753350" y="1828411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14771"/>
              <a:satOff val="6647"/>
              <a:lumOff val="17707"/>
              <a:alphaOff val="0"/>
            </a:schemeClr>
          </a:lnRef>
          <a:fillRef idx="1">
            <a:schemeClr val="accent2">
              <a:shade val="80000"/>
              <a:hueOff val="-314771"/>
              <a:satOff val="6647"/>
              <a:lumOff val="17707"/>
              <a:alphaOff val="0"/>
            </a:schemeClr>
          </a:fillRef>
          <a:effectRef idx="0">
            <a:schemeClr val="accent2">
              <a:shade val="80000"/>
              <a:hueOff val="-314771"/>
              <a:satOff val="6647"/>
              <a:lumOff val="17707"/>
              <a:alphaOff val="0"/>
            </a:schemeClr>
          </a:effectRef>
          <a:fontRef idx="minor">
            <a:schemeClr val="lt1"/>
          </a:fontRef>
        </p:style>
      </p:sp>
      <p:sp>
        <p:nvSpPr>
          <p:cNvPr id="166" name="TextBox 46"/>
          <p:cNvSpPr txBox="1"/>
          <p:nvPr/>
        </p:nvSpPr>
        <p:spPr>
          <a:xfrm>
            <a:off x="710953" y="1100371"/>
            <a:ext cx="1335622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BizTalk Server 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2010</a:t>
            </a:r>
          </a:p>
        </p:txBody>
      </p:sp>
      <p:sp>
        <p:nvSpPr>
          <p:cNvPr id="167" name="TextBox 46"/>
          <p:cNvSpPr txBox="1"/>
          <p:nvPr/>
        </p:nvSpPr>
        <p:spPr>
          <a:xfrm>
            <a:off x="2409723" y="1100371"/>
            <a:ext cx="1335622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BizTalk Server 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</p:txBody>
      </p:sp>
      <p:sp>
        <p:nvSpPr>
          <p:cNvPr id="169" name="Oval 168"/>
          <p:cNvSpPr/>
          <p:nvPr/>
        </p:nvSpPr>
        <p:spPr>
          <a:xfrm>
            <a:off x="6162917" y="1603426"/>
            <a:ext cx="527698" cy="527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70" name="TextBox 46"/>
          <p:cNvSpPr txBox="1"/>
          <p:nvPr/>
        </p:nvSpPr>
        <p:spPr>
          <a:xfrm>
            <a:off x="4052266" y="1094428"/>
            <a:ext cx="1335622" cy="3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BizTalk Server 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2013 R2</a:t>
            </a:r>
          </a:p>
        </p:txBody>
      </p:sp>
      <p:sp>
        <p:nvSpPr>
          <p:cNvPr id="171" name="TextBox 46"/>
          <p:cNvSpPr txBox="1"/>
          <p:nvPr/>
        </p:nvSpPr>
        <p:spPr>
          <a:xfrm>
            <a:off x="5616114" y="1094428"/>
            <a:ext cx="1598515" cy="602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6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BizTalk Server </a:t>
            </a:r>
          </a:p>
          <a:p>
            <a:pPr algn="ctr" defTabSz="672358">
              <a:lnSpc>
                <a:spcPct val="150000"/>
              </a:lnSpc>
              <a:defRPr/>
            </a:pPr>
            <a:r>
              <a:rPr lang="en-US" sz="16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</a:t>
            </a:r>
          </a:p>
        </p:txBody>
      </p:sp>
      <p:sp>
        <p:nvSpPr>
          <p:cNvPr id="172" name="Oval 171"/>
          <p:cNvSpPr/>
          <p:nvPr/>
        </p:nvSpPr>
        <p:spPr>
          <a:xfrm>
            <a:off x="6128665" y="1570846"/>
            <a:ext cx="596201" cy="582912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3" name="Oval 172"/>
          <p:cNvSpPr/>
          <p:nvPr/>
        </p:nvSpPr>
        <p:spPr>
          <a:xfrm>
            <a:off x="4498542" y="1609409"/>
            <a:ext cx="527698" cy="527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74" name="Oval 173"/>
          <p:cNvSpPr/>
          <p:nvPr/>
        </p:nvSpPr>
        <p:spPr>
          <a:xfrm>
            <a:off x="4464290" y="1576829"/>
            <a:ext cx="596201" cy="582912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5" name="Oval 174"/>
          <p:cNvSpPr/>
          <p:nvPr/>
        </p:nvSpPr>
        <p:spPr>
          <a:xfrm>
            <a:off x="2797848" y="1611639"/>
            <a:ext cx="527698" cy="527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76" name="Oval 175"/>
          <p:cNvSpPr/>
          <p:nvPr/>
        </p:nvSpPr>
        <p:spPr>
          <a:xfrm>
            <a:off x="2763596" y="1579059"/>
            <a:ext cx="596201" cy="582912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7" name="Oval 176"/>
          <p:cNvSpPr/>
          <p:nvPr/>
        </p:nvSpPr>
        <p:spPr>
          <a:xfrm>
            <a:off x="1068689" y="1603426"/>
            <a:ext cx="527698" cy="5277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78" name="Oval 177"/>
          <p:cNvSpPr/>
          <p:nvPr/>
        </p:nvSpPr>
        <p:spPr>
          <a:xfrm>
            <a:off x="1034437" y="1570846"/>
            <a:ext cx="596201" cy="582912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9" name="Oval 178"/>
          <p:cNvSpPr/>
          <p:nvPr/>
        </p:nvSpPr>
        <p:spPr>
          <a:xfrm>
            <a:off x="8021991" y="1965975"/>
            <a:ext cx="239513" cy="239706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03676"/>
              <a:satOff val="4301"/>
              <a:lumOff val="11457"/>
              <a:alphaOff val="0"/>
            </a:schemeClr>
          </a:lnRef>
          <a:fillRef idx="1">
            <a:schemeClr val="accent2">
              <a:shade val="80000"/>
              <a:hueOff val="-203676"/>
              <a:satOff val="4301"/>
              <a:lumOff val="11457"/>
              <a:alphaOff val="0"/>
            </a:schemeClr>
          </a:fillRef>
          <a:effectRef idx="0">
            <a:schemeClr val="accent2">
              <a:shade val="80000"/>
              <a:hueOff val="-203676"/>
              <a:satOff val="4301"/>
              <a:lumOff val="11457"/>
              <a:alphaOff val="0"/>
            </a:schemeClr>
          </a:effectRef>
          <a:fontRef idx="minor">
            <a:schemeClr val="lt1"/>
          </a:fontRef>
        </p:style>
      </p:sp>
      <p:sp>
        <p:nvSpPr>
          <p:cNvPr id="180" name="Oval 179"/>
          <p:cNvSpPr/>
          <p:nvPr/>
        </p:nvSpPr>
        <p:spPr>
          <a:xfrm>
            <a:off x="7868436" y="1839523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222192"/>
              <a:satOff val="4692"/>
              <a:lumOff val="12499"/>
              <a:alphaOff val="0"/>
            </a:schemeClr>
          </a:lnRef>
          <a:fillRef idx="1">
            <a:schemeClr val="accent2">
              <a:shade val="80000"/>
              <a:hueOff val="-222192"/>
              <a:satOff val="4692"/>
              <a:lumOff val="12499"/>
              <a:alphaOff val="0"/>
            </a:schemeClr>
          </a:fillRef>
          <a:effectRef idx="0">
            <a:schemeClr val="accent2">
              <a:shade val="80000"/>
              <a:hueOff val="-222192"/>
              <a:satOff val="4692"/>
              <a:lumOff val="12499"/>
              <a:alphaOff val="0"/>
            </a:schemeClr>
          </a:effectRef>
          <a:fontRef idx="minor">
            <a:schemeClr val="lt1"/>
          </a:fontRef>
        </p:style>
      </p:sp>
      <p:sp>
        <p:nvSpPr>
          <p:cNvPr id="181" name="TextBox 46"/>
          <p:cNvSpPr txBox="1"/>
          <p:nvPr/>
        </p:nvSpPr>
        <p:spPr>
          <a:xfrm>
            <a:off x="5687191" y="2201829"/>
            <a:ext cx="1507144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~3 months after </a:t>
            </a:r>
          </a:p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</a:t>
            </a:r>
          </a:p>
        </p:txBody>
      </p:sp>
      <p:sp>
        <p:nvSpPr>
          <p:cNvPr id="183" name="Content Placeholder 4"/>
          <p:cNvSpPr>
            <a:spLocks noGrp="1"/>
          </p:cNvSpPr>
          <p:nvPr/>
        </p:nvSpPr>
        <p:spPr>
          <a:xfrm>
            <a:off x="8399682" y="1957297"/>
            <a:ext cx="3726533" cy="1245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400" b="1" dirty="0" smtClean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 </a:t>
            </a:r>
            <a:r>
              <a:rPr lang="en-US" sz="1400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new major release each 2 years</a:t>
            </a:r>
          </a:p>
          <a:p>
            <a:pPr marL="91440" indent="-9144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 new minor release (R2) each 2 years</a:t>
            </a:r>
            <a:endParaRPr lang="en-US" sz="1400" b="1" dirty="0">
              <a:solidFill>
                <a:srgbClr val="515252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91440" indent="-9144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~15 years, ~15,000 customers</a:t>
            </a:r>
          </a:p>
          <a:p>
            <a:pPr marL="91440" indent="-9144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51525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9th release</a:t>
            </a:r>
          </a:p>
        </p:txBody>
      </p:sp>
      <p:sp>
        <p:nvSpPr>
          <p:cNvPr id="184" name="Oval 183"/>
          <p:cNvSpPr/>
          <p:nvPr/>
        </p:nvSpPr>
        <p:spPr>
          <a:xfrm>
            <a:off x="6400633" y="5317750"/>
            <a:ext cx="527698" cy="52775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80000"/>
              <a:hueOff val="-185160"/>
              <a:satOff val="3910"/>
              <a:lumOff val="10416"/>
              <a:alphaOff val="0"/>
            </a:schemeClr>
          </a:lnRef>
          <a:fillRef idx="1">
            <a:schemeClr val="accent2">
              <a:shade val="80000"/>
              <a:hueOff val="-185160"/>
              <a:satOff val="3910"/>
              <a:lumOff val="10416"/>
              <a:alphaOff val="0"/>
            </a:schemeClr>
          </a:fillRef>
          <a:effectRef idx="0">
            <a:schemeClr val="accent2">
              <a:shade val="80000"/>
              <a:hueOff val="-185160"/>
              <a:satOff val="3910"/>
              <a:lumOff val="10416"/>
              <a:alphaOff val="0"/>
            </a:schemeClr>
          </a:effectRef>
          <a:fontRef idx="minor">
            <a:schemeClr val="lt1"/>
          </a:fontRef>
        </p:style>
      </p:sp>
      <p:sp>
        <p:nvSpPr>
          <p:cNvPr id="195" name="TextBox 46"/>
          <p:cNvSpPr txBox="1"/>
          <p:nvPr/>
        </p:nvSpPr>
        <p:spPr>
          <a:xfrm>
            <a:off x="6044713" y="5969174"/>
            <a:ext cx="1223412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lnSpc>
                <a:spcPts val="1125"/>
              </a:lnSpc>
              <a:defRPr/>
            </a:pPr>
            <a:r>
              <a:rPr lang="en-US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 30, 2015</a:t>
            </a:r>
          </a:p>
        </p:txBody>
      </p:sp>
      <p:sp>
        <p:nvSpPr>
          <p:cNvPr id="196" name="TextBox 46"/>
          <p:cNvSpPr txBox="1"/>
          <p:nvPr/>
        </p:nvSpPr>
        <p:spPr>
          <a:xfrm>
            <a:off x="5672158" y="6122600"/>
            <a:ext cx="19159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72358">
              <a:defRPr/>
            </a:pP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  <a:p>
            <a:pPr algn="ctr" defTabSz="672358">
              <a:defRPr/>
            </a:pPr>
            <a:r>
              <a:rPr lang="en-GB" sz="1300" b="1" kern="0" dirty="0" err="1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PowerApps</a:t>
            </a:r>
            <a:r>
              <a:rPr lang="en-GB" sz="1300" b="1" kern="0" dirty="0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300" b="1" kern="0" dirty="0" err="1" smtClean="0">
                <a:solidFill>
                  <a:srgbClr val="5152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Annouced</a:t>
            </a:r>
            <a:endParaRPr lang="en-GB" sz="1300" b="1" kern="0" dirty="0" smtClean="0">
              <a:solidFill>
                <a:srgbClr val="5152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7724503" y="5296207"/>
            <a:ext cx="239513" cy="239706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70319"/>
              <a:satOff val="7820"/>
              <a:lumOff val="20832"/>
              <a:alphaOff val="0"/>
            </a:schemeClr>
          </a:lnRef>
          <a:fillRef idx="1">
            <a:schemeClr val="accent2">
              <a:shade val="80000"/>
              <a:hueOff val="-370319"/>
              <a:satOff val="7820"/>
              <a:lumOff val="20832"/>
              <a:alphaOff val="0"/>
            </a:schemeClr>
          </a:fillRef>
          <a:effectRef idx="0">
            <a:schemeClr val="accent2">
              <a:shade val="80000"/>
              <a:hueOff val="-370319"/>
              <a:satOff val="7820"/>
              <a:lumOff val="20832"/>
              <a:alphaOff val="0"/>
            </a:schemeClr>
          </a:effectRef>
          <a:fontRef idx="minor">
            <a:schemeClr val="lt1"/>
          </a:fontRef>
        </p:style>
      </p:sp>
      <p:sp>
        <p:nvSpPr>
          <p:cNvPr id="198" name="Oval 197"/>
          <p:cNvSpPr/>
          <p:nvPr/>
        </p:nvSpPr>
        <p:spPr>
          <a:xfrm>
            <a:off x="7570948" y="55402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388835"/>
              <a:satOff val="8211"/>
              <a:lumOff val="21873"/>
              <a:alphaOff val="0"/>
            </a:schemeClr>
          </a:lnRef>
          <a:fillRef idx="1">
            <a:schemeClr val="accent2">
              <a:shade val="80000"/>
              <a:hueOff val="-388835"/>
              <a:satOff val="8211"/>
              <a:lumOff val="21873"/>
              <a:alphaOff val="0"/>
            </a:schemeClr>
          </a:fillRef>
          <a:effectRef idx="0">
            <a:schemeClr val="accent2">
              <a:shade val="80000"/>
              <a:hueOff val="-388835"/>
              <a:satOff val="8211"/>
              <a:lumOff val="21873"/>
              <a:alphaOff val="0"/>
            </a:schemeClr>
          </a:effectRef>
          <a:fontRef idx="minor">
            <a:schemeClr val="lt1"/>
          </a:fontRef>
        </p:style>
      </p:sp>
      <p:sp>
        <p:nvSpPr>
          <p:cNvPr id="199" name="Oval 198"/>
          <p:cNvSpPr/>
          <p:nvPr/>
        </p:nvSpPr>
        <p:spPr>
          <a:xfrm>
            <a:off x="7315161" y="55402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07351"/>
              <a:satOff val="8602"/>
              <a:lumOff val="22915"/>
              <a:alphaOff val="0"/>
            </a:schemeClr>
          </a:lnRef>
          <a:fillRef idx="1">
            <a:schemeClr val="accent2">
              <a:shade val="80000"/>
              <a:hueOff val="-407351"/>
              <a:satOff val="8602"/>
              <a:lumOff val="22915"/>
              <a:alphaOff val="0"/>
            </a:schemeClr>
          </a:fillRef>
          <a:effectRef idx="0">
            <a:schemeClr val="accent2">
              <a:shade val="80000"/>
              <a:hueOff val="-407351"/>
              <a:satOff val="8602"/>
              <a:lumOff val="22915"/>
              <a:alphaOff val="0"/>
            </a:schemeClr>
          </a:effectRef>
          <a:fontRef idx="minor">
            <a:schemeClr val="lt1"/>
          </a:fontRef>
        </p:style>
      </p:sp>
      <p:sp>
        <p:nvSpPr>
          <p:cNvPr id="200" name="Oval 199"/>
          <p:cNvSpPr/>
          <p:nvPr/>
        </p:nvSpPr>
        <p:spPr>
          <a:xfrm>
            <a:off x="7059374" y="5540246"/>
            <a:ext cx="119756" cy="119754"/>
          </a:xfrm>
          <a:prstGeom prst="ellipse">
            <a:avLst/>
          </a:prstGeom>
        </p:spPr>
        <p:style>
          <a:lnRef idx="2">
            <a:schemeClr val="accent2">
              <a:shade val="80000"/>
              <a:hueOff val="-425867"/>
              <a:satOff val="8993"/>
              <a:lumOff val="23956"/>
              <a:alphaOff val="0"/>
            </a:schemeClr>
          </a:lnRef>
          <a:fillRef idx="1">
            <a:schemeClr val="accent2">
              <a:shade val="80000"/>
              <a:hueOff val="-425867"/>
              <a:satOff val="8993"/>
              <a:lumOff val="23956"/>
              <a:alphaOff val="0"/>
            </a:schemeClr>
          </a:fillRef>
          <a:effectRef idx="0">
            <a:schemeClr val="accent2">
              <a:shade val="80000"/>
              <a:hueOff val="-425867"/>
              <a:satOff val="8993"/>
              <a:lumOff val="23956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6263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52" r="22187"/>
          <a:stretch/>
        </p:blipFill>
        <p:spPr>
          <a:xfrm>
            <a:off x="0" y="0"/>
            <a:ext cx="1218166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672" y="3634439"/>
            <a:ext cx="68956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Microsoft Azure </a:t>
            </a:r>
            <a:r>
              <a:rPr lang="en-US" sz="4000" b="1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PowerApps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endParaRPr lang="en-US" sz="2000" b="1" dirty="0" smtClean="0">
              <a:solidFill>
                <a:schemeClr val="bg1"/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://powerapps.microsoft.com/en-us</a:t>
            </a:r>
            <a:r>
              <a:rPr lang="en-US" sz="2000" b="1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/ </a:t>
            </a:r>
            <a:endParaRPr lang="en-US" sz="1200" b="1" dirty="0">
              <a:solidFill>
                <a:schemeClr val="bg1"/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0" y="2992403"/>
            <a:ext cx="12219709" cy="38655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688" y="5572308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87385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48332"/>
            <a:ext cx="947270" cy="923976"/>
          </a:xfrm>
          <a:prstGeom prst="rect">
            <a:avLst/>
          </a:prstGeom>
        </p:spPr>
      </p:pic>
      <p:sp>
        <p:nvSpPr>
          <p:cNvPr id="23" name="Text Placeholder 4"/>
          <p:cNvSpPr txBox="1">
            <a:spLocks/>
          </p:cNvSpPr>
          <p:nvPr/>
        </p:nvSpPr>
        <p:spPr>
          <a:xfrm>
            <a:off x="521344" y="228601"/>
            <a:ext cx="111494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dirty="0" smtClean="0">
                <a:solidFill>
                  <a:srgbClr val="505050">
                    <a:alpha val="99000"/>
                  </a:srgbClr>
                </a:solidFill>
              </a:rPr>
              <a:t>Try it today!</a:t>
            </a:r>
            <a:endParaRPr dirty="0">
              <a:solidFill>
                <a:srgbClr val="505050">
                  <a:alpha val="99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344" y="1319596"/>
            <a:ext cx="54004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Logic Apps Monthly Video Sessions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  <a:hlinkClick r:id="rId6"/>
              </a:rPr>
              <a:t>http://aka.ms/logicappslive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2115" y="2222962"/>
            <a:ext cx="8085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Logic Apps Documentation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  <a:hlinkClick r:id="rId7"/>
              </a:rPr>
              <a:t>https://azure.Microsoft.com/documentation/services/app-service/logic/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344" y="3341804"/>
            <a:ext cx="8085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Try App Service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  <a:hlinkClick r:id="rId8"/>
              </a:rPr>
              <a:t>https://tryappservice.azure.com/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2114" y="4340879"/>
            <a:ext cx="549351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PowerApps</a:t>
            </a:r>
            <a:r>
              <a:rPr lang="en-US" sz="2400" b="1" dirty="0" smtClean="0">
                <a:solidFill>
                  <a:srgbClr val="0075DA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Request Invite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  <a:hlinkClick r:id="rId9"/>
              </a:rPr>
              <a:t>https://powerapps.microsoft.com/en-us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  <a:hlinkClick r:id="rId9"/>
              </a:rPr>
              <a:t>/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40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-27709" y="3072602"/>
            <a:ext cx="12219709" cy="386559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688" y="5572308"/>
            <a:ext cx="2470462" cy="102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1839" y="4887385"/>
            <a:ext cx="735979" cy="925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33" y="4648332"/>
            <a:ext cx="947270" cy="9239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3500146" y="1256570"/>
            <a:ext cx="8015152" cy="2631474"/>
          </a:xfrm>
          <a:prstGeom prst="rect">
            <a:avLst/>
          </a:prstGeom>
          <a:solidFill>
            <a:srgbClr val="D9F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618962" y="1267917"/>
            <a:ext cx="7049316" cy="627864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675" marR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3200" b="1" kern="1200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346075" marR="0" indent="-3429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-50" baseline="0" dirty="0" smtClean="0">
                <a:solidFill>
                  <a:schemeClr val="tx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>
                <a:solidFill>
                  <a:srgbClr val="505050">
                    <a:alpha val="99000"/>
                  </a:srgbClr>
                </a:solidFill>
              </a:rPr>
              <a:t>Sandro Pereira</a:t>
            </a:r>
          </a:p>
        </p:txBody>
      </p:sp>
      <p:sp>
        <p:nvSpPr>
          <p:cNvPr id="12" name="Text Placeholder 15"/>
          <p:cNvSpPr txBox="1">
            <a:spLocks/>
          </p:cNvSpPr>
          <p:nvPr/>
        </p:nvSpPr>
        <p:spPr>
          <a:xfrm>
            <a:off x="3657599" y="1779499"/>
            <a:ext cx="7049316" cy="517065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kern="120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sz="2400" dirty="0">
                <a:solidFill>
                  <a:srgbClr val="505050">
                    <a:alpha val="99000"/>
                  </a:srgbClr>
                </a:solidFill>
              </a:rPr>
              <a:t>Senior Software </a:t>
            </a:r>
            <a:r>
              <a:rPr lang="es-ES" sz="2400" dirty="0" err="1">
                <a:solidFill>
                  <a:srgbClr val="505050">
                    <a:alpha val="99000"/>
                  </a:srgbClr>
                </a:solidFill>
              </a:rPr>
              <a:t>Developer</a:t>
            </a:r>
            <a:r>
              <a:rPr lang="es-ES" sz="2400" dirty="0">
                <a:solidFill>
                  <a:srgbClr val="505050">
                    <a:alpha val="99000"/>
                  </a:srgbClr>
                </a:solidFill>
              </a:rPr>
              <a:t> | Microsoft </a:t>
            </a:r>
            <a:r>
              <a:rPr lang="es-ES" sz="2400" dirty="0" smtClean="0">
                <a:solidFill>
                  <a:srgbClr val="505050">
                    <a:alpha val="99000"/>
                  </a:srgbClr>
                </a:solidFill>
              </a:rPr>
              <a:t>Azure MVP</a:t>
            </a:r>
            <a:endParaRPr lang="es-ES" sz="2400" dirty="0">
              <a:solidFill>
                <a:srgbClr val="505050">
                  <a:alpha val="99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93" y="1256569"/>
            <a:ext cx="2730453" cy="26314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47052" y="2354315"/>
            <a:ext cx="7107347" cy="1357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sandro.pereira@devscope.net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noProof="1">
                <a:solidFill>
                  <a:srgbClr val="9AA7AF"/>
                </a:solidFill>
              </a:rPr>
              <a:t>linkedin.com/in/sandropereira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@sandro_asp </a:t>
            </a:r>
          </a:p>
          <a:p>
            <a:pPr marL="843475" lvl="1" indent="-395281" defTabSz="896386">
              <a:lnSpc>
                <a:spcPct val="90000"/>
              </a:lnSpc>
              <a:spcBef>
                <a:spcPct val="20000"/>
              </a:spcBef>
              <a:buSzPct val="105000"/>
              <a:buFont typeface="Wingdings" panose="05000000000000000000" pitchFamily="2" charset="2"/>
              <a:buChar char="v"/>
            </a:pPr>
            <a:r>
              <a:rPr lang="en-US" sz="1961" dirty="0">
                <a:solidFill>
                  <a:srgbClr val="9AA7AF"/>
                </a:solidFill>
              </a:rPr>
              <a:t>sandroaspbiztalkblog.wordpress.com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69693" y="3878404"/>
            <a:ext cx="10745605" cy="715733"/>
          </a:xfrm>
          <a:prstGeom prst="rect">
            <a:avLst/>
          </a:prstGeom>
          <a:solidFill>
            <a:srgbClr val="6DC2E9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9639" tIns="134464" rIns="89639" bIns="134464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306" indent="-451306" defTabSz="896386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7"/>
              </a:buBlip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6" y="3763854"/>
            <a:ext cx="2253307" cy="950758"/>
          </a:xfrm>
          <a:prstGeom prst="rect">
            <a:avLst/>
          </a:prstGeom>
        </p:spPr>
      </p:pic>
      <p:pic>
        <p:nvPicPr>
          <p:cNvPr id="13" name="Picture 2" descr="http://4.bp.blogspot.com/-OUfCsUCY3B4/VGgJCYMcsGI/AAAAAAAAIuQ/dyBpOE8ZilM/s230/mvp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44" y="3383218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30"/>
          <p:cNvSpPr txBox="1">
            <a:spLocks/>
          </p:cNvSpPr>
          <p:nvPr/>
        </p:nvSpPr>
        <p:spPr>
          <a:xfrm>
            <a:off x="7601733" y="3899391"/>
            <a:ext cx="2903415" cy="8217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367"/>
            <a:r>
              <a:rPr lang="pt-PT" sz="1961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+351 223 751 350</a:t>
            </a:r>
          </a:p>
          <a:p>
            <a:pPr defTabSz="914367"/>
            <a:r>
              <a:rPr lang="pt-PT" sz="1961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www.devscope.net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521344" y="228601"/>
            <a:ext cx="111494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-100" normalizeH="0" baseline="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550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80" y="5451875"/>
            <a:ext cx="3047998" cy="7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6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646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1" r="13953" b="6064"/>
          <a:stretch/>
        </p:blipFill>
        <p:spPr>
          <a:xfrm>
            <a:off x="-27709" y="3033966"/>
            <a:ext cx="12219709" cy="3865597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89" y="3443997"/>
            <a:ext cx="3769076" cy="1386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608" flipH="1">
            <a:off x="10506174" y="4733307"/>
            <a:ext cx="1161490" cy="915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688" y="5532552"/>
            <a:ext cx="2470462" cy="10256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615" y="58900"/>
            <a:ext cx="8133692" cy="287513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84099" tIns="1042555" rIns="1481525" bIns="1042555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85" fontAlgn="base">
              <a:lnSpc>
                <a:spcPct val="100000"/>
              </a:lnSpc>
              <a:spcAft>
                <a:spcPct val="0"/>
              </a:spcAft>
            </a:pPr>
            <a:r>
              <a:rPr lang="en-US" sz="13800" dirty="0" smtClean="0">
                <a:solidFill>
                  <a:srgbClr val="74747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Thanks!</a:t>
            </a:r>
            <a:endParaRPr lang="en-US" sz="13800" dirty="0">
              <a:solidFill>
                <a:srgbClr val="74747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65" y="3770032"/>
            <a:ext cx="3047998" cy="7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4932" y="3711370"/>
            <a:ext cx="11653523" cy="1795962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941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Challenges</a:t>
            </a:r>
            <a:endParaRPr lang="en-US" sz="9411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76548" y="173366"/>
            <a:ext cx="2218298" cy="835245"/>
            <a:chOff x="906386" y="77244"/>
            <a:chExt cx="2218298" cy="835245"/>
          </a:xfrm>
        </p:grpSpPr>
        <p:grpSp>
          <p:nvGrpSpPr>
            <p:cNvPr id="17" name="Group 16"/>
            <p:cNvGrpSpPr/>
            <p:nvPr/>
          </p:nvGrpSpPr>
          <p:grpSpPr>
            <a:xfrm>
              <a:off x="1323891" y="77244"/>
              <a:ext cx="1800793" cy="835245"/>
              <a:chOff x="2041816" y="5900830"/>
              <a:chExt cx="1800793" cy="95250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kern="1200" dirty="0" smtClean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Inconsistent </a:t>
                </a:r>
              </a:p>
              <a:p>
                <a:pPr lvl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kern="1200" dirty="0" smtClean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Information</a:t>
                </a:r>
                <a:endParaRPr lang="pt-PT" sz="16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906386" y="77244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6" name="Group 55"/>
          <p:cNvGrpSpPr/>
          <p:nvPr/>
        </p:nvGrpSpPr>
        <p:grpSpPr>
          <a:xfrm>
            <a:off x="632246" y="1812115"/>
            <a:ext cx="2218298" cy="835245"/>
            <a:chOff x="12921478" y="1673578"/>
            <a:chExt cx="2218298" cy="835245"/>
          </a:xfrm>
        </p:grpSpPr>
        <p:grpSp>
          <p:nvGrpSpPr>
            <p:cNvPr id="21" name="Group 20"/>
            <p:cNvGrpSpPr/>
            <p:nvPr/>
          </p:nvGrpSpPr>
          <p:grpSpPr>
            <a:xfrm>
              <a:off x="13338983" y="1673578"/>
              <a:ext cx="1800793" cy="835245"/>
              <a:chOff x="2041816" y="5900830"/>
              <a:chExt cx="1800793" cy="95250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Long running operations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12921478" y="1673578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5" name="Group 54"/>
          <p:cNvGrpSpPr/>
          <p:nvPr/>
        </p:nvGrpSpPr>
        <p:grpSpPr>
          <a:xfrm>
            <a:off x="6107480" y="101093"/>
            <a:ext cx="2218298" cy="835245"/>
            <a:chOff x="12774759" y="2791809"/>
            <a:chExt cx="2218298" cy="835245"/>
          </a:xfrm>
        </p:grpSpPr>
        <p:grpSp>
          <p:nvGrpSpPr>
            <p:cNvPr id="25" name="Group 24"/>
            <p:cNvGrpSpPr/>
            <p:nvPr/>
          </p:nvGrpSpPr>
          <p:grpSpPr>
            <a:xfrm>
              <a:off x="13192264" y="2791809"/>
              <a:ext cx="1800793" cy="835245"/>
              <a:chOff x="2041816" y="5900830"/>
              <a:chExt cx="1800793" cy="95250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Massive Number of endpoints</a:t>
                </a: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12774759" y="2791809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9" name="Group 78"/>
          <p:cNvGrpSpPr/>
          <p:nvPr/>
        </p:nvGrpSpPr>
        <p:grpSpPr>
          <a:xfrm>
            <a:off x="6742687" y="5088054"/>
            <a:ext cx="2218298" cy="835245"/>
            <a:chOff x="12984570" y="-530452"/>
            <a:chExt cx="2218298" cy="835245"/>
          </a:xfrm>
        </p:grpSpPr>
        <p:grpSp>
          <p:nvGrpSpPr>
            <p:cNvPr id="29" name="Group 28"/>
            <p:cNvGrpSpPr/>
            <p:nvPr/>
          </p:nvGrpSpPr>
          <p:grpSpPr>
            <a:xfrm>
              <a:off x="13402075" y="-530452"/>
              <a:ext cx="1800793" cy="835245"/>
              <a:chOff x="2041816" y="5900830"/>
              <a:chExt cx="1800793" cy="952508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ALWAYS ON</a:t>
                </a: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12984570" y="-530452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7" name="Group 56"/>
          <p:cNvGrpSpPr/>
          <p:nvPr/>
        </p:nvGrpSpPr>
        <p:grpSpPr>
          <a:xfrm>
            <a:off x="9200290" y="4051873"/>
            <a:ext cx="2218298" cy="835245"/>
            <a:chOff x="12984570" y="1603104"/>
            <a:chExt cx="2218298" cy="835245"/>
          </a:xfrm>
        </p:grpSpPr>
        <p:grpSp>
          <p:nvGrpSpPr>
            <p:cNvPr id="37" name="Group 36"/>
            <p:cNvGrpSpPr/>
            <p:nvPr/>
          </p:nvGrpSpPr>
          <p:grpSpPr>
            <a:xfrm>
              <a:off x="13402075" y="1603104"/>
              <a:ext cx="1800793" cy="835245"/>
              <a:chOff x="2041816" y="5900830"/>
              <a:chExt cx="1800793" cy="952508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Need to Scale</a:t>
                </a:r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12984570" y="1603104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9" name="Group 58"/>
          <p:cNvGrpSpPr/>
          <p:nvPr/>
        </p:nvGrpSpPr>
        <p:grpSpPr>
          <a:xfrm>
            <a:off x="5810211" y="2098221"/>
            <a:ext cx="2264556" cy="835245"/>
            <a:chOff x="13051644" y="1220036"/>
            <a:chExt cx="2264556" cy="835245"/>
          </a:xfrm>
        </p:grpSpPr>
        <p:grpSp>
          <p:nvGrpSpPr>
            <p:cNvPr id="41" name="Group 40"/>
            <p:cNvGrpSpPr/>
            <p:nvPr/>
          </p:nvGrpSpPr>
          <p:grpSpPr>
            <a:xfrm>
              <a:off x="13469149" y="1220036"/>
              <a:ext cx="1847051" cy="835245"/>
              <a:chOff x="2041816" y="5900830"/>
              <a:chExt cx="1847051" cy="952508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2041816" y="5900830"/>
                <a:ext cx="1847051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5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monitoring </a:t>
                </a:r>
                <a:r>
                  <a:rPr lang="pt-BR" sz="1500" b="1" dirty="0" smtClean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&amp; management</a:t>
                </a:r>
                <a:endParaRPr lang="pt-BR" sz="1500" b="1" dirty="0">
                  <a:solidFill>
                    <a:schemeClr val="bg1"/>
                  </a:solidFill>
                  <a:latin typeface="Arial (Body)"/>
                  <a:cs typeface="Segoe UI" pitchFamily="34" charset="0"/>
                </a:endParaRPr>
              </a:p>
            </p:txBody>
          </p:sp>
        </p:grpSp>
        <p:sp>
          <p:nvSpPr>
            <p:cNvPr id="44" name="Oval 43"/>
            <p:cNvSpPr/>
            <p:nvPr/>
          </p:nvSpPr>
          <p:spPr>
            <a:xfrm>
              <a:off x="13051644" y="1220036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8" name="Group 57"/>
          <p:cNvGrpSpPr/>
          <p:nvPr/>
        </p:nvGrpSpPr>
        <p:grpSpPr>
          <a:xfrm>
            <a:off x="3218539" y="817686"/>
            <a:ext cx="2218298" cy="835245"/>
            <a:chOff x="12746297" y="2857557"/>
            <a:chExt cx="2218298" cy="835245"/>
          </a:xfrm>
        </p:grpSpPr>
        <p:grpSp>
          <p:nvGrpSpPr>
            <p:cNvPr id="45" name="Group 44"/>
            <p:cNvGrpSpPr/>
            <p:nvPr/>
          </p:nvGrpSpPr>
          <p:grpSpPr>
            <a:xfrm>
              <a:off x="13163802" y="2857557"/>
              <a:ext cx="1800793" cy="835245"/>
              <a:chOff x="2041816" y="5900830"/>
              <a:chExt cx="1800793" cy="95250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Different protocols</a:t>
                </a: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2746297" y="2857557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3" name="Group 52"/>
          <p:cNvGrpSpPr/>
          <p:nvPr/>
        </p:nvGrpSpPr>
        <p:grpSpPr>
          <a:xfrm>
            <a:off x="9503169" y="2647360"/>
            <a:ext cx="2218298" cy="835245"/>
            <a:chOff x="12765634" y="4920478"/>
            <a:chExt cx="2218298" cy="835245"/>
          </a:xfrm>
        </p:grpSpPr>
        <p:grpSp>
          <p:nvGrpSpPr>
            <p:cNvPr id="49" name="Group 48"/>
            <p:cNvGrpSpPr/>
            <p:nvPr/>
          </p:nvGrpSpPr>
          <p:grpSpPr>
            <a:xfrm>
              <a:off x="13183139" y="4920478"/>
              <a:ext cx="1800793" cy="835245"/>
              <a:chOff x="2041816" y="5900830"/>
              <a:chExt cx="1800793" cy="952508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Different data formats</a:t>
                </a:r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2765634" y="4920478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68" name="Group 67"/>
          <p:cNvGrpSpPr/>
          <p:nvPr/>
        </p:nvGrpSpPr>
        <p:grpSpPr>
          <a:xfrm>
            <a:off x="3078418" y="2716941"/>
            <a:ext cx="2218298" cy="835245"/>
            <a:chOff x="12866268" y="953845"/>
            <a:chExt cx="2218298" cy="835245"/>
          </a:xfrm>
        </p:grpSpPr>
        <p:grpSp>
          <p:nvGrpSpPr>
            <p:cNvPr id="64" name="Group 63"/>
            <p:cNvGrpSpPr/>
            <p:nvPr/>
          </p:nvGrpSpPr>
          <p:grpSpPr>
            <a:xfrm>
              <a:off x="13283773" y="953845"/>
              <a:ext cx="1800793" cy="835245"/>
              <a:chOff x="2041816" y="5900830"/>
              <a:chExt cx="1800793" cy="952508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041816" y="5900830"/>
                <a:ext cx="1800793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Rounded Rectangle 4"/>
              <p:cNvSpPr/>
              <p:nvPr/>
            </p:nvSpPr>
            <p:spPr>
              <a:xfrm>
                <a:off x="2175664" y="6159266"/>
                <a:ext cx="1666945" cy="435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16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fault tolerant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2866268" y="953845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3" name="Group 72"/>
          <p:cNvGrpSpPr/>
          <p:nvPr/>
        </p:nvGrpSpPr>
        <p:grpSpPr>
          <a:xfrm>
            <a:off x="3527943" y="5563083"/>
            <a:ext cx="2664294" cy="835245"/>
            <a:chOff x="13118418" y="1371467"/>
            <a:chExt cx="2664294" cy="835245"/>
          </a:xfrm>
        </p:grpSpPr>
        <p:grpSp>
          <p:nvGrpSpPr>
            <p:cNvPr id="69" name="Group 68"/>
            <p:cNvGrpSpPr/>
            <p:nvPr/>
          </p:nvGrpSpPr>
          <p:grpSpPr>
            <a:xfrm>
              <a:off x="13535923" y="1371467"/>
              <a:ext cx="2246789" cy="835245"/>
              <a:chOff x="2041816" y="5900830"/>
              <a:chExt cx="2246789" cy="952508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2041816" y="5900830"/>
                <a:ext cx="2246789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Rounded Rectangle 4"/>
              <p:cNvSpPr/>
              <p:nvPr/>
            </p:nvSpPr>
            <p:spPr>
              <a:xfrm>
                <a:off x="2175664" y="6159266"/>
                <a:ext cx="2112941" cy="4762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retry mechanisms, persistence, backup channels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13118418" y="1371467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4" name="Group 73"/>
          <p:cNvGrpSpPr/>
          <p:nvPr/>
        </p:nvGrpSpPr>
        <p:grpSpPr>
          <a:xfrm>
            <a:off x="8246119" y="1036944"/>
            <a:ext cx="2830355" cy="835245"/>
            <a:chOff x="13118418" y="1371467"/>
            <a:chExt cx="2830355" cy="835245"/>
          </a:xfrm>
        </p:grpSpPr>
        <p:grpSp>
          <p:nvGrpSpPr>
            <p:cNvPr id="75" name="Group 74"/>
            <p:cNvGrpSpPr/>
            <p:nvPr/>
          </p:nvGrpSpPr>
          <p:grpSpPr>
            <a:xfrm>
              <a:off x="13535923" y="1371467"/>
              <a:ext cx="2412850" cy="835245"/>
              <a:chOff x="2041816" y="5900830"/>
              <a:chExt cx="2412850" cy="952508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041816" y="5900830"/>
                <a:ext cx="2412850" cy="95250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8" name="Rounded Rectangle 4"/>
              <p:cNvSpPr/>
              <p:nvPr/>
            </p:nvSpPr>
            <p:spPr>
              <a:xfrm>
                <a:off x="2175664" y="6086860"/>
                <a:ext cx="2279002" cy="54866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168" tIns="38100" rIns="38100" bIns="38100" numCol="1" spcCol="1270" anchor="ctr" anchorCtr="0">
                <a:noAutofit/>
              </a:bodyPr>
              <a:lstStyle/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Two many </a:t>
                </a:r>
                <a:r>
                  <a:rPr lang="en-US" sz="1500" b="1" dirty="0" smtClean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systems</a:t>
                </a:r>
                <a:endParaRPr lang="en-US" sz="1500" b="1" dirty="0">
                  <a:solidFill>
                    <a:schemeClr val="bg1"/>
                  </a:solidFill>
                  <a:latin typeface="Arial (Body)"/>
                  <a:cs typeface="Segoe UI" pitchFamily="34" charset="0"/>
                </a:endParaRPr>
              </a:p>
              <a:p>
                <a:pPr lvl="0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b="1" dirty="0">
                    <a:solidFill>
                      <a:schemeClr val="bg1"/>
                    </a:solidFill>
                    <a:latin typeface="Arial (Body)"/>
                    <a:cs typeface="Segoe UI" pitchFamily="34" charset="0"/>
                  </a:rPr>
                  <a:t>Incompatible Systems</a:t>
                </a:r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13118418" y="1371467"/>
              <a:ext cx="835009" cy="83524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64" name="Group 163"/>
          <p:cNvGrpSpPr/>
          <p:nvPr/>
        </p:nvGrpSpPr>
        <p:grpSpPr>
          <a:xfrm>
            <a:off x="3709063" y="4984318"/>
            <a:ext cx="584731" cy="487332"/>
            <a:chOff x="13469230" y="435291"/>
            <a:chExt cx="584731" cy="487332"/>
          </a:xfrm>
          <a:solidFill>
            <a:srgbClr val="C00000"/>
          </a:solidFill>
        </p:grpSpPr>
        <p:sp>
          <p:nvSpPr>
            <p:cNvPr id="91" name="Oval 90"/>
            <p:cNvSpPr/>
            <p:nvPr/>
          </p:nvSpPr>
          <p:spPr>
            <a:xfrm>
              <a:off x="13469230" y="626616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Oval 91"/>
            <p:cNvSpPr/>
            <p:nvPr/>
          </p:nvSpPr>
          <p:spPr>
            <a:xfrm>
              <a:off x="13594745" y="530610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Oval 92"/>
            <p:cNvSpPr/>
            <p:nvPr/>
          </p:nvSpPr>
          <p:spPr>
            <a:xfrm>
              <a:off x="13720259" y="43529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Oval 93"/>
            <p:cNvSpPr/>
            <p:nvPr/>
          </p:nvSpPr>
          <p:spPr>
            <a:xfrm>
              <a:off x="13845022" y="530610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Oval 94"/>
            <p:cNvSpPr/>
            <p:nvPr/>
          </p:nvSpPr>
          <p:spPr>
            <a:xfrm>
              <a:off x="13970536" y="626616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Oval 95"/>
            <p:cNvSpPr/>
            <p:nvPr/>
          </p:nvSpPr>
          <p:spPr>
            <a:xfrm>
              <a:off x="13720259" y="636902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Oval 96"/>
            <p:cNvSpPr/>
            <p:nvPr/>
          </p:nvSpPr>
          <p:spPr>
            <a:xfrm>
              <a:off x="13720259" y="83919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0" name="Group 99"/>
          <p:cNvGrpSpPr/>
          <p:nvPr/>
        </p:nvGrpSpPr>
        <p:grpSpPr>
          <a:xfrm>
            <a:off x="323220" y="1006947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80" name="Oval 79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Oval 80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Oval 81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Oval 82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Oval 83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Oval 98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1" name="Group 100"/>
          <p:cNvGrpSpPr/>
          <p:nvPr/>
        </p:nvGrpSpPr>
        <p:grpSpPr>
          <a:xfrm rot="18622508">
            <a:off x="2438506" y="2762014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02" name="Oval 101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Oval 102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Oval 103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Oval 104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6" name="Oval 105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Oval 106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8" name="Group 107"/>
          <p:cNvGrpSpPr/>
          <p:nvPr/>
        </p:nvGrpSpPr>
        <p:grpSpPr>
          <a:xfrm rot="15089235">
            <a:off x="5775178" y="2932555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09" name="Oval 108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Oval 109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Oval 110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Oval 111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3" name="Oval 112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Oval 113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15" name="Group 114"/>
          <p:cNvGrpSpPr/>
          <p:nvPr/>
        </p:nvGrpSpPr>
        <p:grpSpPr>
          <a:xfrm rot="8480377">
            <a:off x="5756247" y="1112546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16" name="Oval 115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Oval 116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Oval 117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9" name="Oval 118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Oval 119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Oval 120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2" name="Group 121"/>
          <p:cNvGrpSpPr/>
          <p:nvPr/>
        </p:nvGrpSpPr>
        <p:grpSpPr>
          <a:xfrm rot="3607545">
            <a:off x="5449183" y="-31974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23" name="Oval 122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Oval 123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5" name="Oval 124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Oval 125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Oval 126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Oval 127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9" name="Group 128"/>
          <p:cNvGrpSpPr/>
          <p:nvPr/>
        </p:nvGrpSpPr>
        <p:grpSpPr>
          <a:xfrm rot="18380021">
            <a:off x="7582183" y="997329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30" name="Oval 129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Oval 130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Oval 131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Oval 132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4" name="Oval 133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5" name="Oval 134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6" name="Group 135"/>
          <p:cNvGrpSpPr/>
          <p:nvPr/>
        </p:nvGrpSpPr>
        <p:grpSpPr>
          <a:xfrm rot="10800000">
            <a:off x="11203200" y="1668205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37" name="Oval 136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Oval 137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9" name="Oval 138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0" name="Oval 139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1" name="Oval 140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Oval 141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43" name="Group 142"/>
          <p:cNvGrpSpPr/>
          <p:nvPr/>
        </p:nvGrpSpPr>
        <p:grpSpPr>
          <a:xfrm rot="11450829">
            <a:off x="11639626" y="3572929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44" name="Oval 143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5" name="Oval 144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6" name="Oval 145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7" name="Oval 146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8" name="Oval 147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9" name="Oval 148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0" name="Group 149"/>
          <p:cNvGrpSpPr/>
          <p:nvPr/>
        </p:nvGrpSpPr>
        <p:grpSpPr>
          <a:xfrm rot="13000882">
            <a:off x="9284085" y="4795629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51" name="Oval 150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Oval 151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3" name="Oval 152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4" name="Oval 153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Oval 154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6" name="Oval 155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7" name="Group 156"/>
          <p:cNvGrpSpPr/>
          <p:nvPr/>
        </p:nvGrpSpPr>
        <p:grpSpPr>
          <a:xfrm rot="14995471">
            <a:off x="6588416" y="5879016"/>
            <a:ext cx="300858" cy="846882"/>
            <a:chOff x="323220" y="1006947"/>
            <a:chExt cx="300858" cy="846882"/>
          </a:xfrm>
          <a:solidFill>
            <a:srgbClr val="C00000"/>
          </a:solidFill>
        </p:grpSpPr>
        <p:sp>
          <p:nvSpPr>
            <p:cNvPr id="158" name="Oval 157"/>
            <p:cNvSpPr/>
            <p:nvPr/>
          </p:nvSpPr>
          <p:spPr>
            <a:xfrm rot="8328793">
              <a:off x="425838" y="163947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Oval 158"/>
            <p:cNvSpPr/>
            <p:nvPr/>
          </p:nvSpPr>
          <p:spPr>
            <a:xfrm rot="8328793">
              <a:off x="323220" y="1493485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0" name="Oval 159"/>
            <p:cNvSpPr/>
            <p:nvPr/>
          </p:nvSpPr>
          <p:spPr>
            <a:xfrm rot="8328793">
              <a:off x="332816" y="1296408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1" name="Oval 160"/>
            <p:cNvSpPr/>
            <p:nvPr/>
          </p:nvSpPr>
          <p:spPr>
            <a:xfrm rot="8328793">
              <a:off x="422932" y="1148301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Oval 161"/>
            <p:cNvSpPr/>
            <p:nvPr/>
          </p:nvSpPr>
          <p:spPr>
            <a:xfrm rot="8328793">
              <a:off x="520952" y="1006947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3" name="Oval 162"/>
            <p:cNvSpPr/>
            <p:nvPr/>
          </p:nvSpPr>
          <p:spPr>
            <a:xfrm rot="8328793">
              <a:off x="540653" y="1770404"/>
              <a:ext cx="83425" cy="8342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5" name="Title 1"/>
          <p:cNvSpPr txBox="1">
            <a:spLocks/>
          </p:cNvSpPr>
          <p:nvPr/>
        </p:nvSpPr>
        <p:spPr>
          <a:xfrm>
            <a:off x="364932" y="3711370"/>
            <a:ext cx="11653523" cy="1795962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9411" dirty="0" smtClean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Overwhelmed?</a:t>
            </a:r>
            <a:endParaRPr lang="en-US" sz="941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0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Integration - The Cloud on Your Terms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84950" y="1752835"/>
            <a:ext cx="6902471" cy="1344637"/>
          </a:xfrm>
          <a:prstGeom prst="rect">
            <a:avLst/>
          </a:prstGeom>
          <a:solidFill>
            <a:srgbClr val="5B7F9A">
              <a:alpha val="90000"/>
            </a:srgbClr>
          </a:solidFill>
          <a:ln>
            <a:noFill/>
          </a:ln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33" tIns="88370" rIns="121986" bIns="88372" numCol="1" spcCol="1270" anchor="ctr" anchorCtr="0">
            <a:noAutofit/>
          </a:bodyPr>
          <a:lstStyle/>
          <a:p>
            <a:pPr marL="0" lvl="1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961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047436" y="1752835"/>
            <a:ext cx="3203517" cy="1344637"/>
            <a:chOff x="859119" y="1919688"/>
            <a:chExt cx="3267754" cy="1371600"/>
          </a:xfrm>
        </p:grpSpPr>
        <p:sp>
          <p:nvSpPr>
            <p:cNvPr id="35" name="Freeform 34"/>
            <p:cNvSpPr/>
            <p:nvPr/>
          </p:nvSpPr>
          <p:spPr>
            <a:xfrm>
              <a:off x="859119" y="1919688"/>
              <a:ext cx="3267754" cy="1371600"/>
            </a:xfrm>
            <a:custGeom>
              <a:avLst/>
              <a:gdLst>
                <a:gd name="connsiteX0" fmla="*/ 0 w 3267754"/>
                <a:gd name="connsiteY0" fmla="*/ 0 h 1010503"/>
                <a:gd name="connsiteX1" fmla="*/ 3267754 w 3267754"/>
                <a:gd name="connsiteY1" fmla="*/ 0 h 1010503"/>
                <a:gd name="connsiteX2" fmla="*/ 3267754 w 3267754"/>
                <a:gd name="connsiteY2" fmla="*/ 1010503 h 1010503"/>
                <a:gd name="connsiteX3" fmla="*/ 0 w 3267754"/>
                <a:gd name="connsiteY3" fmla="*/ 1010503 h 1010503"/>
                <a:gd name="connsiteX4" fmla="*/ 0 w 3267754"/>
                <a:gd name="connsiteY4" fmla="*/ 0 h 10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754" h="1010503">
                  <a:moveTo>
                    <a:pt x="0" y="0"/>
                  </a:moveTo>
                  <a:lnTo>
                    <a:pt x="3267754" y="0"/>
                  </a:lnTo>
                  <a:lnTo>
                    <a:pt x="3267754" y="1010503"/>
                  </a:lnTo>
                  <a:lnTo>
                    <a:pt x="0" y="1010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7F9A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277" tIns="103587" rIns="181277" bIns="103587" numCol="1" spcCol="1270" anchor="ctr" anchorCtr="0">
              <a:noAutofit/>
            </a:bodyPr>
            <a:lstStyle/>
            <a:p>
              <a:pPr defTabSz="11329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4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Connect to </a:t>
              </a: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/>
              </a:r>
              <a:b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the Cloud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745169" y="2508500"/>
              <a:ext cx="998828" cy="308305"/>
              <a:chOff x="3355660" y="2274557"/>
              <a:chExt cx="665520" cy="205424"/>
            </a:xfrm>
          </p:grpSpPr>
          <p:sp>
            <p:nvSpPr>
              <p:cNvPr id="38" name="Freeform 131"/>
              <p:cNvSpPr>
                <a:spLocks/>
              </p:cNvSpPr>
              <p:nvPr/>
            </p:nvSpPr>
            <p:spPr bwMode="black">
              <a:xfrm>
                <a:off x="3721731" y="2278062"/>
                <a:ext cx="299449" cy="19210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568">
                  <a:gradFill>
                    <a:gsLst>
                      <a:gs pos="0">
                        <a:srgbClr val="0072C6">
                          <a:lumMod val="5000"/>
                          <a:lumOff val="9500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39" name="Freeform 132"/>
              <p:cNvSpPr>
                <a:spLocks/>
              </p:cNvSpPr>
              <p:nvPr/>
            </p:nvSpPr>
            <p:spPr bwMode="black">
              <a:xfrm>
                <a:off x="3355660" y="2274557"/>
                <a:ext cx="307865" cy="205424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568">
                  <a:gradFill>
                    <a:gsLst>
                      <a:gs pos="0">
                        <a:srgbClr val="0072C6">
                          <a:lumMod val="5000"/>
                          <a:lumOff val="9500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 flipH="1">
              <a:off x="3589935" y="2657915"/>
              <a:ext cx="489518" cy="3608"/>
            </a:xfrm>
            <a:prstGeom prst="line">
              <a:avLst/>
            </a:prstGeom>
            <a:ln w="571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047436" y="4884234"/>
            <a:ext cx="10239985" cy="1344637"/>
            <a:chOff x="1047436" y="4884234"/>
            <a:chExt cx="10239985" cy="1344637"/>
          </a:xfrm>
        </p:grpSpPr>
        <p:sp>
          <p:nvSpPr>
            <p:cNvPr id="30" name="Rectangle 29"/>
            <p:cNvSpPr/>
            <p:nvPr/>
          </p:nvSpPr>
          <p:spPr>
            <a:xfrm>
              <a:off x="4384950" y="4884234"/>
              <a:ext cx="6902471" cy="1344637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style>
            <a:lnRef idx="2">
              <a:schemeClr val="accent4">
                <a:tint val="40000"/>
                <a:alpha val="90000"/>
                <a:hueOff val="-5051499"/>
                <a:satOff val="6448"/>
                <a:lumOff val="1736"/>
                <a:alphaOff val="0"/>
              </a:schemeClr>
            </a:lnRef>
            <a:fillRef idx="1">
              <a:schemeClr val="accent4">
                <a:tint val="40000"/>
                <a:alpha val="90000"/>
                <a:hueOff val="-5051499"/>
                <a:satOff val="6448"/>
                <a:lumOff val="1736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5051499"/>
                <a:satOff val="6448"/>
                <a:lumOff val="173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233" tIns="88371" rIns="121986" bIns="88371" numCol="1" spcCol="1270" anchor="ctr" anchorCtr="0">
              <a:noAutofit/>
            </a:bodyPr>
            <a:lstStyle/>
            <a:p>
              <a:pPr marL="0" lvl="1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47436" y="4884234"/>
              <a:ext cx="3203517" cy="1344637"/>
              <a:chOff x="886473" y="5113878"/>
              <a:chExt cx="3267754" cy="1371600"/>
            </a:xfrm>
            <a:solidFill>
              <a:srgbClr val="6DC2E9"/>
            </a:solidFill>
          </p:grpSpPr>
          <p:sp>
            <p:nvSpPr>
              <p:cNvPr id="41" name="Freeform 40"/>
              <p:cNvSpPr/>
              <p:nvPr/>
            </p:nvSpPr>
            <p:spPr>
              <a:xfrm>
                <a:off x="886473" y="5113878"/>
                <a:ext cx="3267754" cy="1371600"/>
              </a:xfrm>
              <a:custGeom>
                <a:avLst/>
                <a:gdLst>
                  <a:gd name="connsiteX0" fmla="*/ 0 w 3267754"/>
                  <a:gd name="connsiteY0" fmla="*/ 0 h 1010503"/>
                  <a:gd name="connsiteX1" fmla="*/ 3267754 w 3267754"/>
                  <a:gd name="connsiteY1" fmla="*/ 0 h 1010503"/>
                  <a:gd name="connsiteX2" fmla="*/ 3267754 w 3267754"/>
                  <a:gd name="connsiteY2" fmla="*/ 1010503 h 1010503"/>
                  <a:gd name="connsiteX3" fmla="*/ 0 w 3267754"/>
                  <a:gd name="connsiteY3" fmla="*/ 1010503 h 1010503"/>
                  <a:gd name="connsiteX4" fmla="*/ 0 w 3267754"/>
                  <a:gd name="connsiteY4" fmla="*/ 0 h 101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7754" h="1010503">
                    <a:moveTo>
                      <a:pt x="0" y="0"/>
                    </a:moveTo>
                    <a:lnTo>
                      <a:pt x="3267754" y="0"/>
                    </a:lnTo>
                    <a:lnTo>
                      <a:pt x="3267754" y="1010503"/>
                    </a:lnTo>
                    <a:lnTo>
                      <a:pt x="0" y="10105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</p:spPr>
            <p:style>
              <a:lnRef idx="2">
                <a:schemeClr val="accent4">
                  <a:hueOff val="-5003731"/>
                  <a:satOff val="-47737"/>
                  <a:lumOff val="17059"/>
                  <a:alphaOff val="0"/>
                </a:schemeClr>
              </a:lnRef>
              <a:fillRef idx="1">
                <a:schemeClr val="accent4">
                  <a:hueOff val="-5003731"/>
                  <a:satOff val="-47737"/>
                  <a:lumOff val="17059"/>
                  <a:alphaOff val="0"/>
                </a:schemeClr>
              </a:fillRef>
              <a:effectRef idx="0">
                <a:schemeClr val="accent4">
                  <a:hueOff val="-5003731"/>
                  <a:satOff val="-47737"/>
                  <a:lumOff val="1705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1277" tIns="103587" rIns="181277" bIns="103587" numCol="1" spcCol="1270" anchor="ctr" anchorCtr="0">
                <a:noAutofit/>
              </a:bodyPr>
              <a:lstStyle/>
              <a:p>
                <a:pPr defTabSz="113293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49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Build for </a:t>
                </a:r>
                <a:r>
                  <a:rPr lang="en-US" sz="25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/>
                </a:r>
                <a:br>
                  <a:rPr lang="en-US" sz="25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</a:br>
                <a:r>
                  <a:rPr lang="en-US" sz="254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the Cloud</a:t>
                </a:r>
              </a:p>
            </p:txBody>
          </p:sp>
          <p:sp>
            <p:nvSpPr>
              <p:cNvPr id="42" name="Freeform 124"/>
              <p:cNvSpPr>
                <a:spLocks/>
              </p:cNvSpPr>
              <p:nvPr/>
            </p:nvSpPr>
            <p:spPr bwMode="black">
              <a:xfrm>
                <a:off x="2982759" y="5346905"/>
                <a:ext cx="990600" cy="742757"/>
              </a:xfrm>
              <a:custGeom>
                <a:avLst/>
                <a:gdLst>
                  <a:gd name="T0" fmla="*/ 313 w 315"/>
                  <a:gd name="T1" fmla="*/ 135 h 236"/>
                  <a:gd name="T2" fmla="*/ 300 w 315"/>
                  <a:gd name="T3" fmla="*/ 125 h 236"/>
                  <a:gd name="T4" fmla="*/ 294 w 315"/>
                  <a:gd name="T5" fmla="*/ 122 h 236"/>
                  <a:gd name="T6" fmla="*/ 124 w 315"/>
                  <a:gd name="T7" fmla="*/ 58 h 236"/>
                  <a:gd name="T8" fmla="*/ 125 w 315"/>
                  <a:gd name="T9" fmla="*/ 56 h 236"/>
                  <a:gd name="T10" fmla="*/ 100 w 315"/>
                  <a:gd name="T11" fmla="*/ 39 h 236"/>
                  <a:gd name="T12" fmla="*/ 153 w 315"/>
                  <a:gd name="T13" fmla="*/ 11 h 236"/>
                  <a:gd name="T14" fmla="*/ 103 w 315"/>
                  <a:gd name="T15" fmla="*/ 8 h 236"/>
                  <a:gd name="T16" fmla="*/ 61 w 315"/>
                  <a:gd name="T17" fmla="*/ 44 h 236"/>
                  <a:gd name="T18" fmla="*/ 54 w 315"/>
                  <a:gd name="T19" fmla="*/ 85 h 236"/>
                  <a:gd name="T20" fmla="*/ 37 w 315"/>
                  <a:gd name="T21" fmla="*/ 112 h 236"/>
                  <a:gd name="T22" fmla="*/ 56 w 315"/>
                  <a:gd name="T23" fmla="*/ 133 h 236"/>
                  <a:gd name="T24" fmla="*/ 63 w 315"/>
                  <a:gd name="T25" fmla="*/ 135 h 236"/>
                  <a:gd name="T26" fmla="*/ 35 w 315"/>
                  <a:gd name="T27" fmla="*/ 135 h 236"/>
                  <a:gd name="T28" fmla="*/ 31 w 315"/>
                  <a:gd name="T29" fmla="*/ 141 h 236"/>
                  <a:gd name="T30" fmla="*/ 35 w 315"/>
                  <a:gd name="T31" fmla="*/ 147 h 236"/>
                  <a:gd name="T32" fmla="*/ 50 w 315"/>
                  <a:gd name="T33" fmla="*/ 147 h 236"/>
                  <a:gd name="T34" fmla="*/ 50 w 315"/>
                  <a:gd name="T35" fmla="*/ 176 h 236"/>
                  <a:gd name="T36" fmla="*/ 0 w 315"/>
                  <a:gd name="T37" fmla="*/ 176 h 236"/>
                  <a:gd name="T38" fmla="*/ 0 w 315"/>
                  <a:gd name="T39" fmla="*/ 236 h 236"/>
                  <a:gd name="T40" fmla="*/ 227 w 315"/>
                  <a:gd name="T41" fmla="*/ 236 h 236"/>
                  <a:gd name="T42" fmla="*/ 227 w 315"/>
                  <a:gd name="T43" fmla="*/ 176 h 236"/>
                  <a:gd name="T44" fmla="*/ 61 w 315"/>
                  <a:gd name="T45" fmla="*/ 176 h 236"/>
                  <a:gd name="T46" fmla="*/ 61 w 315"/>
                  <a:gd name="T47" fmla="*/ 147 h 236"/>
                  <a:gd name="T48" fmla="*/ 75 w 315"/>
                  <a:gd name="T49" fmla="*/ 147 h 236"/>
                  <a:gd name="T50" fmla="*/ 79 w 315"/>
                  <a:gd name="T51" fmla="*/ 141 h 236"/>
                  <a:gd name="T52" fmla="*/ 75 w 315"/>
                  <a:gd name="T53" fmla="*/ 135 h 236"/>
                  <a:gd name="T54" fmla="*/ 70 w 315"/>
                  <a:gd name="T55" fmla="*/ 135 h 236"/>
                  <a:gd name="T56" fmla="*/ 77 w 315"/>
                  <a:gd name="T57" fmla="*/ 127 h 236"/>
                  <a:gd name="T58" fmla="*/ 84 w 315"/>
                  <a:gd name="T59" fmla="*/ 93 h 236"/>
                  <a:gd name="T60" fmla="*/ 112 w 315"/>
                  <a:gd name="T61" fmla="*/ 93 h 236"/>
                  <a:gd name="T62" fmla="*/ 113 w 315"/>
                  <a:gd name="T63" fmla="*/ 90 h 236"/>
                  <a:gd name="T64" fmla="*/ 282 w 315"/>
                  <a:gd name="T65" fmla="*/ 154 h 236"/>
                  <a:gd name="T66" fmla="*/ 289 w 315"/>
                  <a:gd name="T67" fmla="*/ 156 h 236"/>
                  <a:gd name="T68" fmla="*/ 305 w 315"/>
                  <a:gd name="T69" fmla="*/ 156 h 236"/>
                  <a:gd name="T70" fmla="*/ 314 w 315"/>
                  <a:gd name="T71" fmla="*/ 145 h 236"/>
                  <a:gd name="T72" fmla="*/ 313 w 315"/>
                  <a:gd name="T73" fmla="*/ 13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15" h="236">
                    <a:moveTo>
                      <a:pt x="313" y="135"/>
                    </a:moveTo>
                    <a:cubicBezTo>
                      <a:pt x="311" y="131"/>
                      <a:pt x="306" y="127"/>
                      <a:pt x="300" y="125"/>
                    </a:cubicBezTo>
                    <a:cubicBezTo>
                      <a:pt x="298" y="124"/>
                      <a:pt x="296" y="123"/>
                      <a:pt x="294" y="122"/>
                    </a:cubicBezTo>
                    <a:cubicBezTo>
                      <a:pt x="237" y="101"/>
                      <a:pt x="181" y="80"/>
                      <a:pt x="124" y="58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32" y="52"/>
                      <a:pt x="104" y="51"/>
                      <a:pt x="100" y="39"/>
                    </a:cubicBezTo>
                    <a:cubicBezTo>
                      <a:pt x="96" y="26"/>
                      <a:pt x="146" y="14"/>
                      <a:pt x="153" y="11"/>
                    </a:cubicBezTo>
                    <a:cubicBezTo>
                      <a:pt x="161" y="7"/>
                      <a:pt x="125" y="0"/>
                      <a:pt x="103" y="8"/>
                    </a:cubicBezTo>
                    <a:cubicBezTo>
                      <a:pt x="81" y="16"/>
                      <a:pt x="69" y="29"/>
                      <a:pt x="61" y="44"/>
                    </a:cubicBezTo>
                    <a:cubicBezTo>
                      <a:pt x="53" y="58"/>
                      <a:pt x="55" y="77"/>
                      <a:pt x="54" y="85"/>
                    </a:cubicBezTo>
                    <a:cubicBezTo>
                      <a:pt x="54" y="92"/>
                      <a:pt x="40" y="104"/>
                      <a:pt x="37" y="112"/>
                    </a:cubicBezTo>
                    <a:cubicBezTo>
                      <a:pt x="32" y="125"/>
                      <a:pt x="46" y="129"/>
                      <a:pt x="56" y="133"/>
                    </a:cubicBezTo>
                    <a:cubicBezTo>
                      <a:pt x="59" y="134"/>
                      <a:pt x="61" y="135"/>
                      <a:pt x="63" y="135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33" y="135"/>
                      <a:pt x="31" y="138"/>
                      <a:pt x="31" y="141"/>
                    </a:cubicBezTo>
                    <a:cubicBezTo>
                      <a:pt x="31" y="144"/>
                      <a:pt x="33" y="147"/>
                      <a:pt x="35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227" y="236"/>
                      <a:pt x="227" y="236"/>
                      <a:pt x="227" y="236"/>
                    </a:cubicBezTo>
                    <a:cubicBezTo>
                      <a:pt x="227" y="176"/>
                      <a:pt x="227" y="176"/>
                      <a:pt x="227" y="176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1" y="147"/>
                      <a:pt x="61" y="147"/>
                      <a:pt x="61" y="147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7" y="147"/>
                      <a:pt x="79" y="144"/>
                      <a:pt x="79" y="141"/>
                    </a:cubicBezTo>
                    <a:cubicBezTo>
                      <a:pt x="79" y="138"/>
                      <a:pt x="77" y="135"/>
                      <a:pt x="75" y="135"/>
                    </a:cubicBezTo>
                    <a:cubicBezTo>
                      <a:pt x="70" y="135"/>
                      <a:pt x="70" y="135"/>
                      <a:pt x="70" y="135"/>
                    </a:cubicBezTo>
                    <a:cubicBezTo>
                      <a:pt x="73" y="134"/>
                      <a:pt x="75" y="132"/>
                      <a:pt x="77" y="127"/>
                    </a:cubicBezTo>
                    <a:cubicBezTo>
                      <a:pt x="82" y="118"/>
                      <a:pt x="76" y="104"/>
                      <a:pt x="84" y="93"/>
                    </a:cubicBezTo>
                    <a:cubicBezTo>
                      <a:pt x="91" y="83"/>
                      <a:pt x="112" y="93"/>
                      <a:pt x="112" y="93"/>
                    </a:cubicBezTo>
                    <a:cubicBezTo>
                      <a:pt x="113" y="90"/>
                      <a:pt x="113" y="90"/>
                      <a:pt x="113" y="90"/>
                    </a:cubicBezTo>
                    <a:cubicBezTo>
                      <a:pt x="170" y="111"/>
                      <a:pt x="226" y="132"/>
                      <a:pt x="282" y="154"/>
                    </a:cubicBezTo>
                    <a:cubicBezTo>
                      <a:pt x="284" y="154"/>
                      <a:pt x="287" y="155"/>
                      <a:pt x="289" y="156"/>
                    </a:cubicBezTo>
                    <a:cubicBezTo>
                      <a:pt x="294" y="158"/>
                      <a:pt x="300" y="158"/>
                      <a:pt x="305" y="156"/>
                    </a:cubicBezTo>
                    <a:cubicBezTo>
                      <a:pt x="310" y="154"/>
                      <a:pt x="314" y="150"/>
                      <a:pt x="314" y="145"/>
                    </a:cubicBezTo>
                    <a:cubicBezTo>
                      <a:pt x="315" y="142"/>
                      <a:pt x="314" y="138"/>
                      <a:pt x="313" y="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568">
                  <a:gradFill>
                    <a:gsLst>
                      <a:gs pos="0">
                        <a:srgbClr val="0072C6">
                          <a:lumMod val="5000"/>
                          <a:lumOff val="9500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305881" y="4990679"/>
              <a:ext cx="6967207" cy="114957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68072" lvl="1" indent="-168072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1961" dirty="0">
                  <a:solidFill>
                    <a:srgbClr val="FFFFFF"/>
                  </a:solidFill>
                </a:rPr>
                <a:t>Design and build your new integration solutions to take full advantage of Platform as a Service</a:t>
              </a:r>
            </a:p>
            <a:p>
              <a:pPr marL="168072" lvl="1" indent="-168072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1961" dirty="0">
                  <a:solidFill>
                    <a:srgbClr val="FFFFFF"/>
                  </a:solidFill>
                </a:rPr>
                <a:t>Connect to SaaS to SaaS and to on-</a:t>
              </a:r>
              <a:r>
                <a:rPr lang="en-US" sz="1961" dirty="0" err="1">
                  <a:solidFill>
                    <a:srgbClr val="FFFFFF"/>
                  </a:solidFill>
                </a:rPr>
                <a:t>prem</a:t>
              </a:r>
              <a:endParaRPr lang="en-US" sz="1961" dirty="0">
                <a:solidFill>
                  <a:srgbClr val="FFFFF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06288" y="1985734"/>
            <a:ext cx="6967207" cy="87802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68072" lvl="1" indent="-168072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n-US" sz="1961" dirty="0">
                <a:solidFill>
                  <a:srgbClr val="FFFFFF"/>
                </a:solidFill>
              </a:rPr>
              <a:t>Connect your Existing apps to the cloud</a:t>
            </a:r>
          </a:p>
          <a:p>
            <a:pPr marL="168072" lvl="1" indent="-168072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n-US" sz="1961" dirty="0">
                <a:solidFill>
                  <a:srgbClr val="FFFFFF"/>
                </a:solidFill>
              </a:rPr>
              <a:t>Build out your business without building new datacenters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47436" y="3318534"/>
            <a:ext cx="10239985" cy="1542636"/>
            <a:chOff x="1047436" y="3318534"/>
            <a:chExt cx="10239985" cy="1542636"/>
          </a:xfrm>
        </p:grpSpPr>
        <p:grpSp>
          <p:nvGrpSpPr>
            <p:cNvPr id="3" name="Group 2"/>
            <p:cNvGrpSpPr/>
            <p:nvPr/>
          </p:nvGrpSpPr>
          <p:grpSpPr>
            <a:xfrm>
              <a:off x="1047436" y="3318534"/>
              <a:ext cx="10239985" cy="1344637"/>
              <a:chOff x="1047436" y="3318534"/>
              <a:chExt cx="10239985" cy="134463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384950" y="3318534"/>
                <a:ext cx="6902471" cy="1344637"/>
              </a:xfrm>
              <a:prstGeom prst="rect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tint val="40000"/>
                  <a:alpha val="90000"/>
                  <a:hueOff val="-2525750"/>
                  <a:satOff val="3224"/>
                  <a:lumOff val="868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-2525750"/>
                  <a:satOff val="3224"/>
                  <a:lumOff val="868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-2525750"/>
                  <a:satOff val="3224"/>
                  <a:lumOff val="868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7233" tIns="88370" rIns="121986" bIns="88372" numCol="1" spcCol="1270" anchor="ctr" anchorCtr="0">
                <a:noAutofit/>
              </a:bodyPr>
              <a:lstStyle/>
              <a:p>
                <a:pPr marL="168072" lvl="1" indent="-168072" defTabSz="784338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765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047436" y="3318534"/>
                <a:ext cx="3203517" cy="1344637"/>
                <a:chOff x="886473" y="3573316"/>
                <a:chExt cx="3267754" cy="1371600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886473" y="3573316"/>
                  <a:ext cx="3267754" cy="1371600"/>
                </a:xfrm>
                <a:custGeom>
                  <a:avLst/>
                  <a:gdLst>
                    <a:gd name="connsiteX0" fmla="*/ 0 w 3267754"/>
                    <a:gd name="connsiteY0" fmla="*/ 0 h 1010503"/>
                    <a:gd name="connsiteX1" fmla="*/ 3267754 w 3267754"/>
                    <a:gd name="connsiteY1" fmla="*/ 0 h 1010503"/>
                    <a:gd name="connsiteX2" fmla="*/ 3267754 w 3267754"/>
                    <a:gd name="connsiteY2" fmla="*/ 1010503 h 1010503"/>
                    <a:gd name="connsiteX3" fmla="*/ 0 w 3267754"/>
                    <a:gd name="connsiteY3" fmla="*/ 1010503 h 1010503"/>
                    <a:gd name="connsiteX4" fmla="*/ 0 w 3267754"/>
                    <a:gd name="connsiteY4" fmla="*/ 0 h 1010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754" h="1010503">
                      <a:moveTo>
                        <a:pt x="0" y="0"/>
                      </a:moveTo>
                      <a:lnTo>
                        <a:pt x="3267754" y="0"/>
                      </a:lnTo>
                      <a:lnTo>
                        <a:pt x="3267754" y="1010503"/>
                      </a:lnTo>
                      <a:lnTo>
                        <a:pt x="0" y="10105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4">
                    <a:hueOff val="-2501866"/>
                    <a:satOff val="-23869"/>
                    <a:lumOff val="8530"/>
                    <a:alphaOff val="0"/>
                  </a:schemeClr>
                </a:lnRef>
                <a:fillRef idx="1">
                  <a:schemeClr val="accent4">
                    <a:hueOff val="-2501866"/>
                    <a:satOff val="-23869"/>
                    <a:lumOff val="8530"/>
                    <a:alphaOff val="0"/>
                  </a:schemeClr>
                </a:fillRef>
                <a:effectRef idx="0">
                  <a:schemeClr val="accent4">
                    <a:hueOff val="-2501866"/>
                    <a:satOff val="-23869"/>
                    <a:lumOff val="853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81277" tIns="103587" rIns="181277" bIns="103587" numCol="1" spcCol="1270" anchor="ctr" anchorCtr="0">
                  <a:noAutofit/>
                </a:bodyPr>
                <a:lstStyle/>
                <a:p>
                  <a:pPr defTabSz="113293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549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rPr>
                    <a:t>Run in </a:t>
                  </a:r>
                  <a:r>
                    <a:rPr lang="en-US" sz="25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rPr>
                    <a:t/>
                  </a:r>
                  <a:br>
                    <a:rPr lang="en-US" sz="25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2549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rPr>
                    <a:t>the Cloud</a:t>
                  </a:r>
                </a:p>
              </p:txBody>
            </p:sp>
            <p:sp>
              <p:nvSpPr>
                <p:cNvPr id="45" name="Freeform 91"/>
                <p:cNvSpPr>
                  <a:spLocks noEditPoints="1"/>
                </p:cNvSpPr>
                <p:nvPr/>
              </p:nvSpPr>
              <p:spPr bwMode="auto">
                <a:xfrm rot="3574284">
                  <a:off x="2971477" y="3675466"/>
                  <a:ext cx="781770" cy="1136714"/>
                </a:xfrm>
                <a:custGeom>
                  <a:avLst/>
                  <a:gdLst>
                    <a:gd name="T0" fmla="*/ 57 w 74"/>
                    <a:gd name="T1" fmla="*/ 29 h 107"/>
                    <a:gd name="T2" fmla="*/ 46 w 74"/>
                    <a:gd name="T3" fmla="*/ 40 h 107"/>
                    <a:gd name="T4" fmla="*/ 38 w 74"/>
                    <a:gd name="T5" fmla="*/ 37 h 107"/>
                    <a:gd name="T6" fmla="*/ 28 w 74"/>
                    <a:gd name="T7" fmla="*/ 35 h 107"/>
                    <a:gd name="T8" fmla="*/ 23 w 74"/>
                    <a:gd name="T9" fmla="*/ 28 h 107"/>
                    <a:gd name="T10" fmla="*/ 25 w 74"/>
                    <a:gd name="T11" fmla="*/ 13 h 107"/>
                    <a:gd name="T12" fmla="*/ 30 w 74"/>
                    <a:gd name="T13" fmla="*/ 4 h 107"/>
                    <a:gd name="T14" fmla="*/ 37 w 74"/>
                    <a:gd name="T15" fmla="*/ 0 h 107"/>
                    <a:gd name="T16" fmla="*/ 52 w 74"/>
                    <a:gd name="T17" fmla="*/ 6 h 107"/>
                    <a:gd name="T18" fmla="*/ 60 w 74"/>
                    <a:gd name="T19" fmla="*/ 13 h 107"/>
                    <a:gd name="T20" fmla="*/ 62 w 74"/>
                    <a:gd name="T21" fmla="*/ 21 h 107"/>
                    <a:gd name="T22" fmla="*/ 54 w 74"/>
                    <a:gd name="T23" fmla="*/ 20 h 107"/>
                    <a:gd name="T24" fmla="*/ 48 w 74"/>
                    <a:gd name="T25" fmla="*/ 23 h 107"/>
                    <a:gd name="T26" fmla="*/ 46 w 74"/>
                    <a:gd name="T27" fmla="*/ 26 h 107"/>
                    <a:gd name="T28" fmla="*/ 41 w 74"/>
                    <a:gd name="T29" fmla="*/ 26 h 107"/>
                    <a:gd name="T30" fmla="*/ 37 w 74"/>
                    <a:gd name="T31" fmla="*/ 26 h 107"/>
                    <a:gd name="T32" fmla="*/ 35 w 74"/>
                    <a:gd name="T33" fmla="*/ 23 h 107"/>
                    <a:gd name="T34" fmla="*/ 35 w 74"/>
                    <a:gd name="T35" fmla="*/ 19 h 107"/>
                    <a:gd name="T36" fmla="*/ 37 w 74"/>
                    <a:gd name="T37" fmla="*/ 14 h 107"/>
                    <a:gd name="T38" fmla="*/ 40 w 74"/>
                    <a:gd name="T39" fmla="*/ 13 h 107"/>
                    <a:gd name="T40" fmla="*/ 43 w 74"/>
                    <a:gd name="T41" fmla="*/ 14 h 107"/>
                    <a:gd name="T42" fmla="*/ 48 w 74"/>
                    <a:gd name="T43" fmla="*/ 17 h 107"/>
                    <a:gd name="T44" fmla="*/ 49 w 74"/>
                    <a:gd name="T45" fmla="*/ 20 h 107"/>
                    <a:gd name="T46" fmla="*/ 41 w 74"/>
                    <a:gd name="T47" fmla="*/ 24 h 107"/>
                    <a:gd name="T48" fmla="*/ 72 w 74"/>
                    <a:gd name="T49" fmla="*/ 59 h 107"/>
                    <a:gd name="T50" fmla="*/ 68 w 74"/>
                    <a:gd name="T51" fmla="*/ 63 h 107"/>
                    <a:gd name="T52" fmla="*/ 61 w 74"/>
                    <a:gd name="T53" fmla="*/ 65 h 107"/>
                    <a:gd name="T54" fmla="*/ 55 w 74"/>
                    <a:gd name="T55" fmla="*/ 67 h 107"/>
                    <a:gd name="T56" fmla="*/ 48 w 74"/>
                    <a:gd name="T57" fmla="*/ 58 h 107"/>
                    <a:gd name="T58" fmla="*/ 45 w 74"/>
                    <a:gd name="T59" fmla="*/ 51 h 107"/>
                    <a:gd name="T60" fmla="*/ 46 w 74"/>
                    <a:gd name="T61" fmla="*/ 45 h 107"/>
                    <a:gd name="T62" fmla="*/ 55 w 74"/>
                    <a:gd name="T63" fmla="*/ 40 h 107"/>
                    <a:gd name="T64" fmla="*/ 63 w 74"/>
                    <a:gd name="T65" fmla="*/ 38 h 107"/>
                    <a:gd name="T66" fmla="*/ 69 w 74"/>
                    <a:gd name="T67" fmla="*/ 41 h 107"/>
                    <a:gd name="T68" fmla="*/ 72 w 74"/>
                    <a:gd name="T69" fmla="*/ 52 h 107"/>
                    <a:gd name="T70" fmla="*/ 51 w 74"/>
                    <a:gd name="T71" fmla="*/ 52 h 107"/>
                    <a:gd name="T72" fmla="*/ 53 w 74"/>
                    <a:gd name="T73" fmla="*/ 82 h 107"/>
                    <a:gd name="T74" fmla="*/ 42 w 74"/>
                    <a:gd name="T75" fmla="*/ 98 h 107"/>
                    <a:gd name="T76" fmla="*/ 31 w 74"/>
                    <a:gd name="T77" fmla="*/ 106 h 107"/>
                    <a:gd name="T78" fmla="*/ 21 w 74"/>
                    <a:gd name="T79" fmla="*/ 106 h 107"/>
                    <a:gd name="T80" fmla="*/ 11 w 74"/>
                    <a:gd name="T81" fmla="*/ 97 h 107"/>
                    <a:gd name="T82" fmla="*/ 0 w 74"/>
                    <a:gd name="T83" fmla="*/ 80 h 107"/>
                    <a:gd name="T84" fmla="*/ 3 w 74"/>
                    <a:gd name="T85" fmla="*/ 70 h 107"/>
                    <a:gd name="T86" fmla="*/ 14 w 74"/>
                    <a:gd name="T87" fmla="*/ 61 h 107"/>
                    <a:gd name="T88" fmla="*/ 32 w 74"/>
                    <a:gd name="T89" fmla="*/ 55 h 107"/>
                    <a:gd name="T90" fmla="*/ 43 w 74"/>
                    <a:gd name="T91" fmla="*/ 60 h 107"/>
                    <a:gd name="T92" fmla="*/ 48 w 74"/>
                    <a:gd name="T93" fmla="*/ 73 h 107"/>
                    <a:gd name="T94" fmla="*/ 27 w 74"/>
                    <a:gd name="T95" fmla="*/ 66 h 107"/>
                    <a:gd name="T96" fmla="*/ 27 w 74"/>
                    <a:gd name="T97" fmla="*/ 66 h 107"/>
                    <a:gd name="T98" fmla="*/ 33 w 74"/>
                    <a:gd name="T99" fmla="*/ 8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4" h="107">
                      <a:moveTo>
                        <a:pt x="62" y="21"/>
                      </a:moveTo>
                      <a:cubicBezTo>
                        <a:pt x="60" y="29"/>
                        <a:pt x="60" y="29"/>
                        <a:pt x="60" y="29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7" y="29"/>
                        <a:pt x="57" y="29"/>
                        <a:pt x="57" y="29"/>
                      </a:cubicBezTo>
                      <a:cubicBezTo>
                        <a:pt x="56" y="31"/>
                        <a:pt x="54" y="32"/>
                        <a:pt x="53" y="33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45" y="40"/>
                        <a:pt x="45" y="40"/>
                        <a:pt x="45" y="39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3" y="38"/>
                        <a:pt x="42" y="38"/>
                        <a:pt x="41" y="38"/>
                      </a:cubicBezTo>
                      <a:cubicBezTo>
                        <a:pt x="40" y="38"/>
                        <a:pt x="39" y="37"/>
                        <a:pt x="38" y="37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40"/>
                        <a:pt x="37" y="40"/>
                        <a:pt x="36" y="40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8" y="31"/>
                        <a:pt x="27" y="30"/>
                        <a:pt x="26" y="28"/>
                      </a:cubicBezTo>
                      <a:cubicBezTo>
                        <a:pt x="24" y="29"/>
                        <a:pt x="24" y="29"/>
                        <a:pt x="24" y="29"/>
                      </a:cubicBezTo>
                      <a:cubicBezTo>
                        <a:pt x="23" y="29"/>
                        <a:pt x="23" y="29"/>
                        <a:pt x="23" y="28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19"/>
                        <a:pt x="22" y="19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4" y="16"/>
                        <a:pt x="24" y="15"/>
                        <a:pt x="25" y="13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4"/>
                        <a:pt x="29" y="4"/>
                        <a:pt x="30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3" y="4"/>
                        <a:pt x="35" y="3"/>
                        <a:pt x="36" y="3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6" y="0"/>
                        <a:pt x="37" y="0"/>
                        <a:pt x="37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7" y="0"/>
                        <a:pt x="47" y="1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9" y="3"/>
                        <a:pt x="51" y="4"/>
                        <a:pt x="52" y="6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4" y="4"/>
                        <a:pt x="55" y="4"/>
                        <a:pt x="55" y="5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2"/>
                        <a:pt x="60" y="12"/>
                        <a:pt x="60" y="13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6"/>
                        <a:pt x="59" y="17"/>
                        <a:pt x="59" y="19"/>
                      </a:cubicBezTo>
                      <a:cubicBezTo>
                        <a:pt x="61" y="20"/>
                        <a:pt x="61" y="20"/>
                        <a:pt x="61" y="20"/>
                      </a:cubicBezTo>
                      <a:cubicBezTo>
                        <a:pt x="62" y="20"/>
                        <a:pt x="62" y="20"/>
                        <a:pt x="62" y="21"/>
                      </a:cubicBezTo>
                      <a:close/>
                      <a:moveTo>
                        <a:pt x="41" y="7"/>
                      </a:moveTo>
                      <a:cubicBezTo>
                        <a:pt x="35" y="7"/>
                        <a:pt x="29" y="13"/>
                        <a:pt x="29" y="20"/>
                      </a:cubicBezTo>
                      <a:cubicBezTo>
                        <a:pt x="29" y="27"/>
                        <a:pt x="35" y="32"/>
                        <a:pt x="41" y="32"/>
                      </a:cubicBezTo>
                      <a:cubicBezTo>
                        <a:pt x="48" y="32"/>
                        <a:pt x="54" y="27"/>
                        <a:pt x="54" y="20"/>
                      </a:cubicBezTo>
                      <a:cubicBezTo>
                        <a:pt x="54" y="13"/>
                        <a:pt x="48" y="7"/>
                        <a:pt x="41" y="7"/>
                      </a:cubicBezTo>
                      <a:close/>
                      <a:moveTo>
                        <a:pt x="49" y="20"/>
                      </a:move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8" y="23"/>
                        <a:pt x="48" y="24"/>
                        <a:pt x="48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4"/>
                        <a:pt x="46" y="24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2" y="26"/>
                        <a:pt x="42" y="26"/>
                        <a:pt x="41" y="26"/>
                      </a:cubicBezTo>
                      <a:cubicBezTo>
                        <a:pt x="41" y="26"/>
                        <a:pt x="41" y="26"/>
                        <a:pt x="40" y="26"/>
                      </a:cubicBezTo>
                      <a:cubicBezTo>
                        <a:pt x="40" y="27"/>
                        <a:pt x="40" y="27"/>
                        <a:pt x="40" y="27"/>
                      </a:cubicBezTo>
                      <a:cubicBezTo>
                        <a:pt x="40" y="27"/>
                        <a:pt x="40" y="27"/>
                        <a:pt x="40" y="27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7" y="26"/>
                        <a:pt x="37" y="25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7" y="24"/>
                        <a:pt x="36" y="24"/>
                        <a:pt x="36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8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9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4" y="14"/>
                        <a:pt x="45" y="14"/>
                        <a:pt x="45" y="15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8"/>
                        <a:pt x="48" y="19"/>
                        <a:pt x="48" y="20"/>
                      </a:cubicBezTo>
                      <a:cubicBezTo>
                        <a:pt x="49" y="20"/>
                        <a:pt x="49" y="20"/>
                        <a:pt x="49" y="20"/>
                      </a:cubicBezTo>
                      <a:cubicBezTo>
                        <a:pt x="49" y="20"/>
                        <a:pt x="49" y="20"/>
                        <a:pt x="49" y="20"/>
                      </a:cubicBezTo>
                      <a:close/>
                      <a:moveTo>
                        <a:pt x="41" y="16"/>
                      </a:moveTo>
                      <a:cubicBezTo>
                        <a:pt x="39" y="16"/>
                        <a:pt x="37" y="18"/>
                        <a:pt x="37" y="20"/>
                      </a:cubicBezTo>
                      <a:cubicBezTo>
                        <a:pt x="37" y="22"/>
                        <a:pt x="39" y="24"/>
                        <a:pt x="41" y="24"/>
                      </a:cubicBezTo>
                      <a:cubicBezTo>
                        <a:pt x="44" y="24"/>
                        <a:pt x="46" y="22"/>
                        <a:pt x="46" y="20"/>
                      </a:cubicBezTo>
                      <a:cubicBezTo>
                        <a:pt x="46" y="18"/>
                        <a:pt x="44" y="16"/>
                        <a:pt x="41" y="16"/>
                      </a:cubicBezTo>
                      <a:close/>
                      <a:moveTo>
                        <a:pt x="74" y="53"/>
                      </a:moveTo>
                      <a:cubicBezTo>
                        <a:pt x="72" y="59"/>
                        <a:pt x="72" y="59"/>
                        <a:pt x="72" y="59"/>
                      </a:cubicBezTo>
                      <a:cubicBezTo>
                        <a:pt x="72" y="59"/>
                        <a:pt x="72" y="59"/>
                        <a:pt x="72" y="59"/>
                      </a:cubicBezTo>
                      <a:cubicBezTo>
                        <a:pt x="70" y="59"/>
                        <a:pt x="70" y="59"/>
                        <a:pt x="70" y="59"/>
                      </a:cubicBezTo>
                      <a:cubicBezTo>
                        <a:pt x="70" y="60"/>
                        <a:pt x="69" y="61"/>
                        <a:pt x="68" y="62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2" y="67"/>
                        <a:pt x="62" y="67"/>
                        <a:pt x="62" y="67"/>
                      </a:cubicBezTo>
                      <a:cubicBezTo>
                        <a:pt x="62" y="67"/>
                        <a:pt x="62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60" y="65"/>
                        <a:pt x="60" y="65"/>
                        <a:pt x="59" y="65"/>
                      </a:cubicBezTo>
                      <a:cubicBezTo>
                        <a:pt x="58" y="65"/>
                        <a:pt x="58" y="65"/>
                        <a:pt x="57" y="65"/>
                      </a:cubicBezTo>
                      <a:cubicBezTo>
                        <a:pt x="56" y="66"/>
                        <a:pt x="56" y="66"/>
                        <a:pt x="56" y="66"/>
                      </a:cubicBezTo>
                      <a:cubicBezTo>
                        <a:pt x="56" y="67"/>
                        <a:pt x="56" y="67"/>
                        <a:pt x="55" y="67"/>
                      </a:cubicBezTo>
                      <a:cubicBezTo>
                        <a:pt x="50" y="64"/>
                        <a:pt x="50" y="64"/>
                        <a:pt x="50" y="64"/>
                      </a:cubicBezTo>
                      <a:cubicBezTo>
                        <a:pt x="49" y="63"/>
                        <a:pt x="49" y="63"/>
                        <a:pt x="49" y="63"/>
                      </a:cubicBezTo>
                      <a:cubicBezTo>
                        <a:pt x="50" y="61"/>
                        <a:pt x="50" y="61"/>
                        <a:pt x="50" y="61"/>
                      </a:cubicBezTo>
                      <a:cubicBezTo>
                        <a:pt x="49" y="61"/>
                        <a:pt x="48" y="59"/>
                        <a:pt x="48" y="58"/>
                      </a:cubicBezTo>
                      <a:cubicBezTo>
                        <a:pt x="46" y="59"/>
                        <a:pt x="46" y="59"/>
                        <a:pt x="46" y="59"/>
                      </a:cubicBezTo>
                      <a:cubicBezTo>
                        <a:pt x="46" y="59"/>
                        <a:pt x="46" y="59"/>
                        <a:pt x="46" y="58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2"/>
                        <a:pt x="44" y="51"/>
                        <a:pt x="45" y="51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6" y="50"/>
                        <a:pt x="47" y="48"/>
                        <a:pt x="47" y="47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6"/>
                        <a:pt x="46" y="46"/>
                        <a:pt x="46" y="45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50" y="40"/>
                        <a:pt x="50" y="40"/>
                        <a:pt x="51" y="40"/>
                      </a:cubicBezTo>
                      <a:cubicBezTo>
                        <a:pt x="52" y="41"/>
                        <a:pt x="52" y="41"/>
                        <a:pt x="52" y="41"/>
                      </a:cubicBezTo>
                      <a:cubicBezTo>
                        <a:pt x="53" y="41"/>
                        <a:pt x="54" y="40"/>
                        <a:pt x="55" y="40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5" y="38"/>
                        <a:pt x="56" y="38"/>
                        <a:pt x="56" y="38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63" y="38"/>
                        <a:pt x="63" y="38"/>
                        <a:pt x="63" y="38"/>
                      </a:cubicBezTo>
                      <a:cubicBezTo>
                        <a:pt x="63" y="40"/>
                        <a:pt x="63" y="40"/>
                        <a:pt x="63" y="40"/>
                      </a:cubicBezTo>
                      <a:cubicBezTo>
                        <a:pt x="64" y="40"/>
                        <a:pt x="66" y="41"/>
                        <a:pt x="67" y="42"/>
                      </a:cubicBezTo>
                      <a:cubicBezTo>
                        <a:pt x="68" y="41"/>
                        <a:pt x="68" y="41"/>
                        <a:pt x="68" y="41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73" y="46"/>
                        <a:pt x="73" y="46"/>
                        <a:pt x="73" y="46"/>
                      </a:cubicBezTo>
                      <a:cubicBezTo>
                        <a:pt x="73" y="46"/>
                        <a:pt x="73" y="47"/>
                        <a:pt x="73" y="47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72" y="49"/>
                        <a:pt x="72" y="50"/>
                        <a:pt x="72" y="52"/>
                      </a:cubicBezTo>
                      <a:cubicBezTo>
                        <a:pt x="74" y="52"/>
                        <a:pt x="74" y="52"/>
                        <a:pt x="74" y="52"/>
                      </a:cubicBezTo>
                      <a:cubicBezTo>
                        <a:pt x="74" y="52"/>
                        <a:pt x="74" y="52"/>
                        <a:pt x="74" y="53"/>
                      </a:cubicBezTo>
                      <a:close/>
                      <a:moveTo>
                        <a:pt x="59" y="44"/>
                      </a:moveTo>
                      <a:cubicBezTo>
                        <a:pt x="55" y="44"/>
                        <a:pt x="51" y="48"/>
                        <a:pt x="51" y="52"/>
                      </a:cubicBezTo>
                      <a:cubicBezTo>
                        <a:pt x="51" y="57"/>
                        <a:pt x="55" y="60"/>
                        <a:pt x="59" y="60"/>
                      </a:cubicBezTo>
                      <a:cubicBezTo>
                        <a:pt x="64" y="60"/>
                        <a:pt x="67" y="57"/>
                        <a:pt x="67" y="52"/>
                      </a:cubicBezTo>
                      <a:cubicBezTo>
                        <a:pt x="67" y="48"/>
                        <a:pt x="64" y="44"/>
                        <a:pt x="59" y="44"/>
                      </a:cubicBezTo>
                      <a:close/>
                      <a:moveTo>
                        <a:pt x="53" y="82"/>
                      </a:moveTo>
                      <a:cubicBezTo>
                        <a:pt x="50" y="93"/>
                        <a:pt x="50" y="93"/>
                        <a:pt x="50" y="93"/>
                      </a:cubicBezTo>
                      <a:cubicBezTo>
                        <a:pt x="50" y="93"/>
                        <a:pt x="49" y="93"/>
                        <a:pt x="49" y="93"/>
                      </a:cubicBezTo>
                      <a:cubicBezTo>
                        <a:pt x="46" y="93"/>
                        <a:pt x="46" y="93"/>
                        <a:pt x="46" y="93"/>
                      </a:cubicBezTo>
                      <a:cubicBezTo>
                        <a:pt x="45" y="95"/>
                        <a:pt x="43" y="96"/>
                        <a:pt x="42" y="98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1"/>
                        <a:pt x="43" y="101"/>
                        <a:pt x="42" y="102"/>
                      </a:cubicBezTo>
                      <a:cubicBezTo>
                        <a:pt x="32" y="106"/>
                        <a:pt x="32" y="106"/>
                        <a:pt x="32" y="106"/>
                      </a:cubicBezTo>
                      <a:cubicBezTo>
                        <a:pt x="31" y="107"/>
                        <a:pt x="31" y="106"/>
                        <a:pt x="31" y="106"/>
                      </a:cubicBezTo>
                      <a:cubicBezTo>
                        <a:pt x="29" y="103"/>
                        <a:pt x="29" y="103"/>
                        <a:pt x="29" y="103"/>
                      </a:cubicBezTo>
                      <a:cubicBezTo>
                        <a:pt x="28" y="103"/>
                        <a:pt x="28" y="103"/>
                        <a:pt x="27" y="103"/>
                      </a:cubicBezTo>
                      <a:cubicBezTo>
                        <a:pt x="25" y="103"/>
                        <a:pt x="24" y="103"/>
                        <a:pt x="22" y="103"/>
                      </a:cubicBezTo>
                      <a:cubicBezTo>
                        <a:pt x="21" y="106"/>
                        <a:pt x="21" y="106"/>
                        <a:pt x="21" y="106"/>
                      </a:cubicBezTo>
                      <a:cubicBezTo>
                        <a:pt x="21" y="106"/>
                        <a:pt x="20" y="106"/>
                        <a:pt x="20" y="106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9" y="101"/>
                        <a:pt x="9" y="100"/>
                        <a:pt x="9" y="100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9" y="95"/>
                        <a:pt x="7" y="93"/>
                        <a:pt x="6" y="91"/>
                      </a:cubicBezTo>
                      <a:cubicBezTo>
                        <a:pt x="4" y="92"/>
                        <a:pt x="4" y="92"/>
                        <a:pt x="4" y="92"/>
                      </a:cubicBezTo>
                      <a:cubicBezTo>
                        <a:pt x="3" y="92"/>
                        <a:pt x="3" y="92"/>
                        <a:pt x="2" y="91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79"/>
                        <a:pt x="1" y="79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6"/>
                        <a:pt x="4" y="74"/>
                        <a:pt x="5" y="72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cubicBezTo>
                        <a:pt x="10" y="59"/>
                        <a:pt x="11" y="59"/>
                        <a:pt x="11" y="59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6" y="60"/>
                        <a:pt x="18" y="59"/>
                        <a:pt x="20" y="58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20" y="55"/>
                        <a:pt x="20" y="55"/>
                        <a:pt x="21" y="55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3" y="55"/>
                        <a:pt x="33" y="55"/>
                        <a:pt x="33" y="55"/>
                      </a:cubicBezTo>
                      <a:cubicBezTo>
                        <a:pt x="33" y="58"/>
                        <a:pt x="33" y="58"/>
                        <a:pt x="33" y="58"/>
                      </a:cubicBezTo>
                      <a:cubicBezTo>
                        <a:pt x="36" y="59"/>
                        <a:pt x="38" y="60"/>
                        <a:pt x="41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3" y="60"/>
                        <a:pt x="44" y="60"/>
                        <a:pt x="44" y="61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1" y="70"/>
                        <a:pt x="51" y="71"/>
                        <a:pt x="51" y="71"/>
                      </a:cubicBezTo>
                      <a:cubicBezTo>
                        <a:pt x="48" y="73"/>
                        <a:pt x="48" y="73"/>
                        <a:pt x="48" y="73"/>
                      </a:cubicBezTo>
                      <a:cubicBezTo>
                        <a:pt x="49" y="75"/>
                        <a:pt x="50" y="77"/>
                        <a:pt x="50" y="8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3" y="81"/>
                        <a:pt x="53" y="81"/>
                        <a:pt x="53" y="82"/>
                      </a:cubicBezTo>
                      <a:close/>
                      <a:moveTo>
                        <a:pt x="27" y="66"/>
                      </a:moveTo>
                      <a:cubicBezTo>
                        <a:pt x="18" y="66"/>
                        <a:pt x="12" y="72"/>
                        <a:pt x="12" y="80"/>
                      </a:cubicBezTo>
                      <a:cubicBezTo>
                        <a:pt x="12" y="88"/>
                        <a:pt x="18" y="95"/>
                        <a:pt x="27" y="95"/>
                      </a:cubicBezTo>
                      <a:cubicBezTo>
                        <a:pt x="35" y="95"/>
                        <a:pt x="41" y="88"/>
                        <a:pt x="41" y="80"/>
                      </a:cubicBezTo>
                      <a:cubicBezTo>
                        <a:pt x="41" y="72"/>
                        <a:pt x="35" y="66"/>
                        <a:pt x="27" y="66"/>
                      </a:cubicBezTo>
                      <a:close/>
                      <a:moveTo>
                        <a:pt x="27" y="74"/>
                      </a:moveTo>
                      <a:cubicBezTo>
                        <a:pt x="23" y="74"/>
                        <a:pt x="20" y="77"/>
                        <a:pt x="20" y="80"/>
                      </a:cubicBezTo>
                      <a:cubicBezTo>
                        <a:pt x="20" y="84"/>
                        <a:pt x="23" y="87"/>
                        <a:pt x="27" y="87"/>
                      </a:cubicBezTo>
                      <a:cubicBezTo>
                        <a:pt x="30" y="87"/>
                        <a:pt x="33" y="84"/>
                        <a:pt x="33" y="80"/>
                      </a:cubicBezTo>
                      <a:cubicBezTo>
                        <a:pt x="33" y="77"/>
                        <a:pt x="30" y="74"/>
                        <a:pt x="27" y="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4298272" y="3421936"/>
              <a:ext cx="6967207" cy="143923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68072" lvl="1" indent="-168072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1961" dirty="0">
                  <a:solidFill>
                    <a:srgbClr val="FFFFFF"/>
                  </a:solidFill>
                </a:rPr>
                <a:t>Run existing integrations in the cloud without re-write</a:t>
              </a:r>
            </a:p>
            <a:p>
              <a:pPr marL="168072" lvl="1" indent="-168072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1961" dirty="0">
                  <a:solidFill>
                    <a:srgbClr val="FFFFFF"/>
                  </a:solidFill>
                </a:rPr>
                <a:t>Clear up on-</a:t>
              </a:r>
              <a:r>
                <a:rPr lang="en-US" sz="1961" dirty="0" err="1">
                  <a:solidFill>
                    <a:srgbClr val="FFFFFF"/>
                  </a:solidFill>
                </a:rPr>
                <a:t>prem</a:t>
              </a:r>
              <a:r>
                <a:rPr lang="en-US" sz="1961" dirty="0">
                  <a:solidFill>
                    <a:srgbClr val="FFFFFF"/>
                  </a:solidFill>
                </a:rPr>
                <a:t> infrastructure capacity; </a:t>
              </a:r>
              <a:r>
                <a:rPr lang="en-US" sz="1765" dirty="0">
                  <a:solidFill>
                    <a:srgbClr val="FFFFFF"/>
                  </a:solidFill>
                </a:rPr>
                <a:t>provision in minutes not weeks</a:t>
              </a:r>
            </a:p>
            <a:p>
              <a:pPr marL="168072" lvl="1" indent="-168072" defTabSz="78433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en-US" sz="1765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562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84950" y="4884234"/>
            <a:ext cx="6902471" cy="1344637"/>
          </a:xfrm>
          <a:prstGeom prst="rect">
            <a:avLst/>
          </a:prstGeom>
          <a:solidFill>
            <a:srgbClr val="7FBA00">
              <a:alpha val="90000"/>
            </a:srgbClr>
          </a:solidFill>
          <a:ln>
            <a:noFill/>
          </a:ln>
        </p:spPr>
        <p:style>
          <a:lnRef idx="2">
            <a:schemeClr val="accent4">
              <a:tint val="40000"/>
              <a:alpha val="90000"/>
              <a:hueOff val="-5051499"/>
              <a:satOff val="6448"/>
              <a:lumOff val="1736"/>
              <a:alphaOff val="0"/>
            </a:schemeClr>
          </a:lnRef>
          <a:fillRef idx="1">
            <a:schemeClr val="accent4">
              <a:tint val="40000"/>
              <a:alpha val="90000"/>
              <a:hueOff val="-5051499"/>
              <a:satOff val="6448"/>
              <a:lumOff val="1736"/>
              <a:alphaOff val="0"/>
            </a:schemeClr>
          </a:fillRef>
          <a:effectRef idx="0">
            <a:schemeClr val="accent4">
              <a:tint val="40000"/>
              <a:alpha val="90000"/>
              <a:hueOff val="-5051499"/>
              <a:satOff val="6448"/>
              <a:lumOff val="1736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33" tIns="88371" rIns="121986" bIns="88371" numCol="1" spcCol="1270" anchor="ctr" anchorCtr="0">
            <a:noAutofit/>
          </a:bodyPr>
          <a:lstStyle/>
          <a:p>
            <a:pPr marL="0" lvl="1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84950" y="1752835"/>
            <a:ext cx="6902471" cy="1344637"/>
          </a:xfrm>
          <a:prstGeom prst="rect">
            <a:avLst/>
          </a:prstGeom>
          <a:solidFill>
            <a:srgbClr val="5B7F9A">
              <a:alpha val="90000"/>
            </a:srgbClr>
          </a:solidFill>
          <a:ln>
            <a:noFill/>
          </a:ln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33" tIns="88370" rIns="121986" bIns="88372" numCol="1" spcCol="1270" anchor="ctr" anchorCtr="0">
            <a:noAutofit/>
          </a:bodyPr>
          <a:lstStyle/>
          <a:p>
            <a:pPr marL="0" lvl="1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84950" y="3318534"/>
            <a:ext cx="6902471" cy="134463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4">
              <a:tint val="40000"/>
              <a:alpha val="90000"/>
              <a:hueOff val="-2525750"/>
              <a:satOff val="3224"/>
              <a:lumOff val="868"/>
              <a:alphaOff val="0"/>
            </a:schemeClr>
          </a:lnRef>
          <a:fillRef idx="1">
            <a:schemeClr val="accent4">
              <a:tint val="40000"/>
              <a:alpha val="90000"/>
              <a:hueOff val="-2525750"/>
              <a:satOff val="3224"/>
              <a:lumOff val="868"/>
              <a:alphaOff val="0"/>
            </a:schemeClr>
          </a:fillRef>
          <a:effectRef idx="0">
            <a:schemeClr val="accent4">
              <a:tint val="40000"/>
              <a:alpha val="90000"/>
              <a:hueOff val="-2525750"/>
              <a:satOff val="3224"/>
              <a:lumOff val="86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233" tIns="88370" rIns="121986" bIns="88372" numCol="1" spcCol="1270" anchor="ctr" anchorCtr="0">
            <a:noAutofit/>
          </a:bodyPr>
          <a:lstStyle/>
          <a:p>
            <a:pPr marL="168072" lvl="1" indent="-168072" defTabSz="78433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4494018" y="1812166"/>
            <a:ext cx="6165127" cy="1159896"/>
          </a:xfrm>
          <a:prstGeom prst="rect">
            <a:avLst/>
          </a:prstGeom>
          <a:noFill/>
        </p:spPr>
        <p:txBody>
          <a:bodyPr lIns="137075" tIns="0" rIns="182769" bIns="0" anchor="ctr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60375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4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2pPr>
            <a:lvl3pPr marL="1204913" indent="-3492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20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3pPr>
            <a:lvl4pPr marL="1538288" indent="-2794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4pPr>
            <a:lvl5pPr marL="1887538" indent="-2825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45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BizTalk Server 2013/2013 R2</a:t>
            </a: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4469707" y="3330785"/>
            <a:ext cx="6850082" cy="1161123"/>
          </a:xfrm>
          <a:prstGeom prst="rect">
            <a:avLst/>
          </a:prstGeom>
          <a:noFill/>
        </p:spPr>
        <p:txBody>
          <a:bodyPr lIns="137075" tIns="0" rIns="182769" bIns="0" anchor="ctr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60375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4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2pPr>
            <a:lvl3pPr marL="1204913" indent="-3492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20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3pPr>
            <a:lvl4pPr marL="1538288" indent="-2794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4pPr>
            <a:lvl5pPr marL="1887538" indent="-2825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45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BizTalk Server 2013/2013 R2 in Microsoft Azure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4494017" y="5266983"/>
            <a:ext cx="6927401" cy="573853"/>
          </a:xfrm>
          <a:prstGeom prst="rect">
            <a:avLst/>
          </a:prstGeom>
          <a:noFill/>
        </p:spPr>
        <p:txBody>
          <a:bodyPr lIns="137075" tIns="0" rIns="182769" bIns="0" anchor="ctr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60375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None/>
              <a:defRPr sz="24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2pPr>
            <a:lvl3pPr marL="1204913" indent="-3492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20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3pPr>
            <a:lvl4pPr marL="1538288" indent="-2794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4pPr>
            <a:lvl5pPr marL="1887538" indent="-2825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§"/>
              <a:defRPr sz="1800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45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Microsoft Azure BizTalk </a:t>
            </a:r>
            <a:r>
              <a:rPr lang="en-US" sz="2745" b="1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Services</a:t>
            </a:r>
          </a:p>
          <a:p>
            <a:r>
              <a:rPr lang="en-US" sz="2745" b="1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Microsoft Azure App Service*</a:t>
            </a:r>
            <a:endParaRPr lang="en-US" sz="2745" b="1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047436" y="1752835"/>
            <a:ext cx="3203517" cy="1344637"/>
            <a:chOff x="859119" y="1919688"/>
            <a:chExt cx="3267754" cy="1371600"/>
          </a:xfrm>
        </p:grpSpPr>
        <p:sp>
          <p:nvSpPr>
            <p:cNvPr id="28" name="Freeform 27"/>
            <p:cNvSpPr/>
            <p:nvPr/>
          </p:nvSpPr>
          <p:spPr>
            <a:xfrm>
              <a:off x="859119" y="1919688"/>
              <a:ext cx="3267754" cy="1371600"/>
            </a:xfrm>
            <a:custGeom>
              <a:avLst/>
              <a:gdLst>
                <a:gd name="connsiteX0" fmla="*/ 0 w 3267754"/>
                <a:gd name="connsiteY0" fmla="*/ 0 h 1010503"/>
                <a:gd name="connsiteX1" fmla="*/ 3267754 w 3267754"/>
                <a:gd name="connsiteY1" fmla="*/ 0 h 1010503"/>
                <a:gd name="connsiteX2" fmla="*/ 3267754 w 3267754"/>
                <a:gd name="connsiteY2" fmla="*/ 1010503 h 1010503"/>
                <a:gd name="connsiteX3" fmla="*/ 0 w 3267754"/>
                <a:gd name="connsiteY3" fmla="*/ 1010503 h 1010503"/>
                <a:gd name="connsiteX4" fmla="*/ 0 w 3267754"/>
                <a:gd name="connsiteY4" fmla="*/ 0 h 10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754" h="1010503">
                  <a:moveTo>
                    <a:pt x="0" y="0"/>
                  </a:moveTo>
                  <a:lnTo>
                    <a:pt x="3267754" y="0"/>
                  </a:lnTo>
                  <a:lnTo>
                    <a:pt x="3267754" y="1010503"/>
                  </a:lnTo>
                  <a:lnTo>
                    <a:pt x="0" y="1010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7F9A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277" tIns="103587" rIns="181277" bIns="103587" numCol="1" spcCol="1270" anchor="ctr" anchorCtr="0">
              <a:noAutofit/>
            </a:bodyPr>
            <a:lstStyle/>
            <a:p>
              <a:pPr defTabSz="11329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4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Connect to </a:t>
              </a: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/>
              </a:r>
              <a:b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the Cloud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745169" y="2508500"/>
              <a:ext cx="998828" cy="308305"/>
              <a:chOff x="3355660" y="2274557"/>
              <a:chExt cx="665520" cy="205424"/>
            </a:xfrm>
          </p:grpSpPr>
          <p:sp>
            <p:nvSpPr>
              <p:cNvPr id="50" name="Freeform 131"/>
              <p:cNvSpPr>
                <a:spLocks/>
              </p:cNvSpPr>
              <p:nvPr/>
            </p:nvSpPr>
            <p:spPr bwMode="black">
              <a:xfrm>
                <a:off x="3721731" y="2278062"/>
                <a:ext cx="299449" cy="19210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568">
                  <a:gradFill>
                    <a:gsLst>
                      <a:gs pos="0">
                        <a:srgbClr val="0072C6">
                          <a:lumMod val="5000"/>
                          <a:lumOff val="9500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51" name="Freeform 132"/>
              <p:cNvSpPr>
                <a:spLocks/>
              </p:cNvSpPr>
              <p:nvPr/>
            </p:nvSpPr>
            <p:spPr bwMode="black">
              <a:xfrm>
                <a:off x="3355660" y="2274557"/>
                <a:ext cx="307865" cy="205424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568">
                  <a:gradFill>
                    <a:gsLst>
                      <a:gs pos="0">
                        <a:srgbClr val="0072C6">
                          <a:lumMod val="5000"/>
                          <a:lumOff val="95000"/>
                        </a:srgbClr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 flipH="1">
              <a:off x="3589935" y="2657915"/>
              <a:ext cx="489518" cy="3608"/>
            </a:xfrm>
            <a:prstGeom prst="line">
              <a:avLst/>
            </a:prstGeom>
            <a:ln w="571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47436" y="4884234"/>
            <a:ext cx="3203517" cy="1344637"/>
            <a:chOff x="886473" y="5113878"/>
            <a:chExt cx="3267754" cy="1371600"/>
          </a:xfrm>
        </p:grpSpPr>
        <p:sp>
          <p:nvSpPr>
            <p:cNvPr id="53" name="Freeform 52"/>
            <p:cNvSpPr/>
            <p:nvPr/>
          </p:nvSpPr>
          <p:spPr>
            <a:xfrm>
              <a:off x="886473" y="5113878"/>
              <a:ext cx="3267754" cy="1371600"/>
            </a:xfrm>
            <a:custGeom>
              <a:avLst/>
              <a:gdLst>
                <a:gd name="connsiteX0" fmla="*/ 0 w 3267754"/>
                <a:gd name="connsiteY0" fmla="*/ 0 h 1010503"/>
                <a:gd name="connsiteX1" fmla="*/ 3267754 w 3267754"/>
                <a:gd name="connsiteY1" fmla="*/ 0 h 1010503"/>
                <a:gd name="connsiteX2" fmla="*/ 3267754 w 3267754"/>
                <a:gd name="connsiteY2" fmla="*/ 1010503 h 1010503"/>
                <a:gd name="connsiteX3" fmla="*/ 0 w 3267754"/>
                <a:gd name="connsiteY3" fmla="*/ 1010503 h 1010503"/>
                <a:gd name="connsiteX4" fmla="*/ 0 w 3267754"/>
                <a:gd name="connsiteY4" fmla="*/ 0 h 10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754" h="1010503">
                  <a:moveTo>
                    <a:pt x="0" y="0"/>
                  </a:moveTo>
                  <a:lnTo>
                    <a:pt x="3267754" y="0"/>
                  </a:lnTo>
                  <a:lnTo>
                    <a:pt x="3267754" y="1010503"/>
                  </a:lnTo>
                  <a:lnTo>
                    <a:pt x="0" y="1010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</p:spPr>
          <p:style>
            <a:lnRef idx="2">
              <a:schemeClr val="accent4">
                <a:hueOff val="-5003731"/>
                <a:satOff val="-47737"/>
                <a:lumOff val="17059"/>
                <a:alphaOff val="0"/>
              </a:schemeClr>
            </a:lnRef>
            <a:fillRef idx="1">
              <a:schemeClr val="accent4">
                <a:hueOff val="-5003731"/>
                <a:satOff val="-47737"/>
                <a:lumOff val="17059"/>
                <a:alphaOff val="0"/>
              </a:schemeClr>
            </a:fillRef>
            <a:effectRef idx="0">
              <a:schemeClr val="accent4">
                <a:hueOff val="-5003731"/>
                <a:satOff val="-47737"/>
                <a:lumOff val="17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277" tIns="103587" rIns="181277" bIns="103587" numCol="1" spcCol="1270" anchor="ctr" anchorCtr="0">
              <a:noAutofit/>
            </a:bodyPr>
            <a:lstStyle/>
            <a:p>
              <a:pPr defTabSz="11329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4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Build for </a:t>
              </a: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/>
              </a:r>
              <a:b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the Cloud</a:t>
              </a:r>
            </a:p>
          </p:txBody>
        </p:sp>
        <p:sp>
          <p:nvSpPr>
            <p:cNvPr id="54" name="Freeform 124"/>
            <p:cNvSpPr>
              <a:spLocks/>
            </p:cNvSpPr>
            <p:nvPr/>
          </p:nvSpPr>
          <p:spPr bwMode="black">
            <a:xfrm>
              <a:off x="2982759" y="5346905"/>
              <a:ext cx="990600" cy="742757"/>
            </a:xfrm>
            <a:custGeom>
              <a:avLst/>
              <a:gdLst>
                <a:gd name="T0" fmla="*/ 313 w 315"/>
                <a:gd name="T1" fmla="*/ 135 h 236"/>
                <a:gd name="T2" fmla="*/ 300 w 315"/>
                <a:gd name="T3" fmla="*/ 125 h 236"/>
                <a:gd name="T4" fmla="*/ 294 w 315"/>
                <a:gd name="T5" fmla="*/ 122 h 236"/>
                <a:gd name="T6" fmla="*/ 124 w 315"/>
                <a:gd name="T7" fmla="*/ 58 h 236"/>
                <a:gd name="T8" fmla="*/ 125 w 315"/>
                <a:gd name="T9" fmla="*/ 56 h 236"/>
                <a:gd name="T10" fmla="*/ 100 w 315"/>
                <a:gd name="T11" fmla="*/ 39 h 236"/>
                <a:gd name="T12" fmla="*/ 153 w 315"/>
                <a:gd name="T13" fmla="*/ 11 h 236"/>
                <a:gd name="T14" fmla="*/ 103 w 315"/>
                <a:gd name="T15" fmla="*/ 8 h 236"/>
                <a:gd name="T16" fmla="*/ 61 w 315"/>
                <a:gd name="T17" fmla="*/ 44 h 236"/>
                <a:gd name="T18" fmla="*/ 54 w 315"/>
                <a:gd name="T19" fmla="*/ 85 h 236"/>
                <a:gd name="T20" fmla="*/ 37 w 315"/>
                <a:gd name="T21" fmla="*/ 112 h 236"/>
                <a:gd name="T22" fmla="*/ 56 w 315"/>
                <a:gd name="T23" fmla="*/ 133 h 236"/>
                <a:gd name="T24" fmla="*/ 63 w 315"/>
                <a:gd name="T25" fmla="*/ 135 h 236"/>
                <a:gd name="T26" fmla="*/ 35 w 315"/>
                <a:gd name="T27" fmla="*/ 135 h 236"/>
                <a:gd name="T28" fmla="*/ 31 w 315"/>
                <a:gd name="T29" fmla="*/ 141 h 236"/>
                <a:gd name="T30" fmla="*/ 35 w 315"/>
                <a:gd name="T31" fmla="*/ 147 h 236"/>
                <a:gd name="T32" fmla="*/ 50 w 315"/>
                <a:gd name="T33" fmla="*/ 147 h 236"/>
                <a:gd name="T34" fmla="*/ 50 w 315"/>
                <a:gd name="T35" fmla="*/ 176 h 236"/>
                <a:gd name="T36" fmla="*/ 0 w 315"/>
                <a:gd name="T37" fmla="*/ 176 h 236"/>
                <a:gd name="T38" fmla="*/ 0 w 315"/>
                <a:gd name="T39" fmla="*/ 236 h 236"/>
                <a:gd name="T40" fmla="*/ 227 w 315"/>
                <a:gd name="T41" fmla="*/ 236 h 236"/>
                <a:gd name="T42" fmla="*/ 227 w 315"/>
                <a:gd name="T43" fmla="*/ 176 h 236"/>
                <a:gd name="T44" fmla="*/ 61 w 315"/>
                <a:gd name="T45" fmla="*/ 176 h 236"/>
                <a:gd name="T46" fmla="*/ 61 w 315"/>
                <a:gd name="T47" fmla="*/ 147 h 236"/>
                <a:gd name="T48" fmla="*/ 75 w 315"/>
                <a:gd name="T49" fmla="*/ 147 h 236"/>
                <a:gd name="T50" fmla="*/ 79 w 315"/>
                <a:gd name="T51" fmla="*/ 141 h 236"/>
                <a:gd name="T52" fmla="*/ 75 w 315"/>
                <a:gd name="T53" fmla="*/ 135 h 236"/>
                <a:gd name="T54" fmla="*/ 70 w 315"/>
                <a:gd name="T55" fmla="*/ 135 h 236"/>
                <a:gd name="T56" fmla="*/ 77 w 315"/>
                <a:gd name="T57" fmla="*/ 127 h 236"/>
                <a:gd name="T58" fmla="*/ 84 w 315"/>
                <a:gd name="T59" fmla="*/ 93 h 236"/>
                <a:gd name="T60" fmla="*/ 112 w 315"/>
                <a:gd name="T61" fmla="*/ 93 h 236"/>
                <a:gd name="T62" fmla="*/ 113 w 315"/>
                <a:gd name="T63" fmla="*/ 90 h 236"/>
                <a:gd name="T64" fmla="*/ 282 w 315"/>
                <a:gd name="T65" fmla="*/ 154 h 236"/>
                <a:gd name="T66" fmla="*/ 289 w 315"/>
                <a:gd name="T67" fmla="*/ 156 h 236"/>
                <a:gd name="T68" fmla="*/ 305 w 315"/>
                <a:gd name="T69" fmla="*/ 156 h 236"/>
                <a:gd name="T70" fmla="*/ 314 w 315"/>
                <a:gd name="T71" fmla="*/ 145 h 236"/>
                <a:gd name="T72" fmla="*/ 313 w 315"/>
                <a:gd name="T73" fmla="*/ 13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236">
                  <a:moveTo>
                    <a:pt x="313" y="135"/>
                  </a:moveTo>
                  <a:cubicBezTo>
                    <a:pt x="311" y="131"/>
                    <a:pt x="306" y="127"/>
                    <a:pt x="300" y="125"/>
                  </a:cubicBezTo>
                  <a:cubicBezTo>
                    <a:pt x="298" y="124"/>
                    <a:pt x="296" y="123"/>
                    <a:pt x="294" y="122"/>
                  </a:cubicBezTo>
                  <a:cubicBezTo>
                    <a:pt x="237" y="101"/>
                    <a:pt x="181" y="80"/>
                    <a:pt x="124" y="58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32" y="52"/>
                    <a:pt x="104" y="51"/>
                    <a:pt x="100" y="39"/>
                  </a:cubicBezTo>
                  <a:cubicBezTo>
                    <a:pt x="96" y="26"/>
                    <a:pt x="146" y="14"/>
                    <a:pt x="153" y="11"/>
                  </a:cubicBezTo>
                  <a:cubicBezTo>
                    <a:pt x="161" y="7"/>
                    <a:pt x="125" y="0"/>
                    <a:pt x="103" y="8"/>
                  </a:cubicBezTo>
                  <a:cubicBezTo>
                    <a:pt x="81" y="16"/>
                    <a:pt x="69" y="29"/>
                    <a:pt x="61" y="44"/>
                  </a:cubicBezTo>
                  <a:cubicBezTo>
                    <a:pt x="53" y="58"/>
                    <a:pt x="55" y="77"/>
                    <a:pt x="54" y="85"/>
                  </a:cubicBezTo>
                  <a:cubicBezTo>
                    <a:pt x="54" y="92"/>
                    <a:pt x="40" y="104"/>
                    <a:pt x="37" y="112"/>
                  </a:cubicBezTo>
                  <a:cubicBezTo>
                    <a:pt x="32" y="125"/>
                    <a:pt x="46" y="129"/>
                    <a:pt x="56" y="133"/>
                  </a:cubicBezTo>
                  <a:cubicBezTo>
                    <a:pt x="59" y="134"/>
                    <a:pt x="61" y="135"/>
                    <a:pt x="63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3" y="135"/>
                    <a:pt x="31" y="138"/>
                    <a:pt x="31" y="141"/>
                  </a:cubicBezTo>
                  <a:cubicBezTo>
                    <a:pt x="31" y="144"/>
                    <a:pt x="33" y="147"/>
                    <a:pt x="35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227" y="236"/>
                    <a:pt x="227" y="236"/>
                    <a:pt x="227" y="236"/>
                  </a:cubicBezTo>
                  <a:cubicBezTo>
                    <a:pt x="227" y="176"/>
                    <a:pt x="227" y="176"/>
                    <a:pt x="227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7" y="147"/>
                    <a:pt x="79" y="144"/>
                    <a:pt x="79" y="141"/>
                  </a:cubicBezTo>
                  <a:cubicBezTo>
                    <a:pt x="79" y="138"/>
                    <a:pt x="77" y="135"/>
                    <a:pt x="75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3" y="134"/>
                    <a:pt x="75" y="132"/>
                    <a:pt x="77" y="127"/>
                  </a:cubicBezTo>
                  <a:cubicBezTo>
                    <a:pt x="82" y="118"/>
                    <a:pt x="76" y="104"/>
                    <a:pt x="84" y="93"/>
                  </a:cubicBezTo>
                  <a:cubicBezTo>
                    <a:pt x="91" y="83"/>
                    <a:pt x="112" y="93"/>
                    <a:pt x="112" y="93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70" y="111"/>
                    <a:pt x="226" y="132"/>
                    <a:pt x="282" y="154"/>
                  </a:cubicBezTo>
                  <a:cubicBezTo>
                    <a:pt x="284" y="154"/>
                    <a:pt x="287" y="155"/>
                    <a:pt x="289" y="156"/>
                  </a:cubicBezTo>
                  <a:cubicBezTo>
                    <a:pt x="294" y="158"/>
                    <a:pt x="300" y="158"/>
                    <a:pt x="305" y="156"/>
                  </a:cubicBezTo>
                  <a:cubicBezTo>
                    <a:pt x="310" y="154"/>
                    <a:pt x="314" y="150"/>
                    <a:pt x="314" y="145"/>
                  </a:cubicBezTo>
                  <a:cubicBezTo>
                    <a:pt x="315" y="142"/>
                    <a:pt x="314" y="138"/>
                    <a:pt x="313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568">
                <a:gradFill>
                  <a:gsLst>
                    <a:gs pos="0">
                      <a:srgbClr val="0072C6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047436" y="3318534"/>
            <a:ext cx="3203517" cy="1344637"/>
            <a:chOff x="886473" y="3573316"/>
            <a:chExt cx="3267754" cy="1371600"/>
          </a:xfrm>
        </p:grpSpPr>
        <p:sp>
          <p:nvSpPr>
            <p:cNvPr id="56" name="Freeform 55"/>
            <p:cNvSpPr/>
            <p:nvPr/>
          </p:nvSpPr>
          <p:spPr>
            <a:xfrm>
              <a:off x="886473" y="3573316"/>
              <a:ext cx="3267754" cy="1371600"/>
            </a:xfrm>
            <a:custGeom>
              <a:avLst/>
              <a:gdLst>
                <a:gd name="connsiteX0" fmla="*/ 0 w 3267754"/>
                <a:gd name="connsiteY0" fmla="*/ 0 h 1010503"/>
                <a:gd name="connsiteX1" fmla="*/ 3267754 w 3267754"/>
                <a:gd name="connsiteY1" fmla="*/ 0 h 1010503"/>
                <a:gd name="connsiteX2" fmla="*/ 3267754 w 3267754"/>
                <a:gd name="connsiteY2" fmla="*/ 1010503 h 1010503"/>
                <a:gd name="connsiteX3" fmla="*/ 0 w 3267754"/>
                <a:gd name="connsiteY3" fmla="*/ 1010503 h 1010503"/>
                <a:gd name="connsiteX4" fmla="*/ 0 w 3267754"/>
                <a:gd name="connsiteY4" fmla="*/ 0 h 10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754" h="1010503">
                  <a:moveTo>
                    <a:pt x="0" y="0"/>
                  </a:moveTo>
                  <a:lnTo>
                    <a:pt x="3267754" y="0"/>
                  </a:lnTo>
                  <a:lnTo>
                    <a:pt x="3267754" y="1010503"/>
                  </a:lnTo>
                  <a:lnTo>
                    <a:pt x="0" y="1010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hueOff val="-2501866"/>
                <a:satOff val="-23869"/>
                <a:lumOff val="8530"/>
                <a:alphaOff val="0"/>
              </a:schemeClr>
            </a:lnRef>
            <a:fillRef idx="1">
              <a:schemeClr val="accent4">
                <a:hueOff val="-2501866"/>
                <a:satOff val="-23869"/>
                <a:lumOff val="8530"/>
                <a:alphaOff val="0"/>
              </a:schemeClr>
            </a:fillRef>
            <a:effectRef idx="0">
              <a:schemeClr val="accent4">
                <a:hueOff val="-2501866"/>
                <a:satOff val="-23869"/>
                <a:lumOff val="85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277" tIns="103587" rIns="181277" bIns="103587" numCol="1" spcCol="1270" anchor="ctr" anchorCtr="0">
              <a:noAutofit/>
            </a:bodyPr>
            <a:lstStyle/>
            <a:p>
              <a:pPr defTabSz="11329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4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Run in </a:t>
              </a: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/>
              </a:r>
              <a:b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the Cloud</a:t>
              </a:r>
            </a:p>
          </p:txBody>
        </p:sp>
        <p:sp>
          <p:nvSpPr>
            <p:cNvPr id="57" name="Freeform 91"/>
            <p:cNvSpPr>
              <a:spLocks noEditPoints="1"/>
            </p:cNvSpPr>
            <p:nvPr/>
          </p:nvSpPr>
          <p:spPr bwMode="auto">
            <a:xfrm rot="3574284">
              <a:off x="2971477" y="3675466"/>
              <a:ext cx="781770" cy="1136714"/>
            </a:xfrm>
            <a:custGeom>
              <a:avLst/>
              <a:gdLst>
                <a:gd name="T0" fmla="*/ 57 w 74"/>
                <a:gd name="T1" fmla="*/ 29 h 107"/>
                <a:gd name="T2" fmla="*/ 46 w 74"/>
                <a:gd name="T3" fmla="*/ 40 h 107"/>
                <a:gd name="T4" fmla="*/ 38 w 74"/>
                <a:gd name="T5" fmla="*/ 37 h 107"/>
                <a:gd name="T6" fmla="*/ 28 w 74"/>
                <a:gd name="T7" fmla="*/ 35 h 107"/>
                <a:gd name="T8" fmla="*/ 23 w 74"/>
                <a:gd name="T9" fmla="*/ 28 h 107"/>
                <a:gd name="T10" fmla="*/ 25 w 74"/>
                <a:gd name="T11" fmla="*/ 13 h 107"/>
                <a:gd name="T12" fmla="*/ 30 w 74"/>
                <a:gd name="T13" fmla="*/ 4 h 107"/>
                <a:gd name="T14" fmla="*/ 37 w 74"/>
                <a:gd name="T15" fmla="*/ 0 h 107"/>
                <a:gd name="T16" fmla="*/ 52 w 74"/>
                <a:gd name="T17" fmla="*/ 6 h 107"/>
                <a:gd name="T18" fmla="*/ 60 w 74"/>
                <a:gd name="T19" fmla="*/ 13 h 107"/>
                <a:gd name="T20" fmla="*/ 62 w 74"/>
                <a:gd name="T21" fmla="*/ 21 h 107"/>
                <a:gd name="T22" fmla="*/ 54 w 74"/>
                <a:gd name="T23" fmla="*/ 20 h 107"/>
                <a:gd name="T24" fmla="*/ 48 w 74"/>
                <a:gd name="T25" fmla="*/ 23 h 107"/>
                <a:gd name="T26" fmla="*/ 46 w 74"/>
                <a:gd name="T27" fmla="*/ 26 h 107"/>
                <a:gd name="T28" fmla="*/ 41 w 74"/>
                <a:gd name="T29" fmla="*/ 26 h 107"/>
                <a:gd name="T30" fmla="*/ 37 w 74"/>
                <a:gd name="T31" fmla="*/ 26 h 107"/>
                <a:gd name="T32" fmla="*/ 35 w 74"/>
                <a:gd name="T33" fmla="*/ 23 h 107"/>
                <a:gd name="T34" fmla="*/ 35 w 74"/>
                <a:gd name="T35" fmla="*/ 19 h 107"/>
                <a:gd name="T36" fmla="*/ 37 w 74"/>
                <a:gd name="T37" fmla="*/ 14 h 107"/>
                <a:gd name="T38" fmla="*/ 40 w 74"/>
                <a:gd name="T39" fmla="*/ 13 h 107"/>
                <a:gd name="T40" fmla="*/ 43 w 74"/>
                <a:gd name="T41" fmla="*/ 14 h 107"/>
                <a:gd name="T42" fmla="*/ 48 w 74"/>
                <a:gd name="T43" fmla="*/ 17 h 107"/>
                <a:gd name="T44" fmla="*/ 49 w 74"/>
                <a:gd name="T45" fmla="*/ 20 h 107"/>
                <a:gd name="T46" fmla="*/ 41 w 74"/>
                <a:gd name="T47" fmla="*/ 24 h 107"/>
                <a:gd name="T48" fmla="*/ 72 w 74"/>
                <a:gd name="T49" fmla="*/ 59 h 107"/>
                <a:gd name="T50" fmla="*/ 68 w 74"/>
                <a:gd name="T51" fmla="*/ 63 h 107"/>
                <a:gd name="T52" fmla="*/ 61 w 74"/>
                <a:gd name="T53" fmla="*/ 65 h 107"/>
                <a:gd name="T54" fmla="*/ 55 w 74"/>
                <a:gd name="T55" fmla="*/ 67 h 107"/>
                <a:gd name="T56" fmla="*/ 48 w 74"/>
                <a:gd name="T57" fmla="*/ 58 h 107"/>
                <a:gd name="T58" fmla="*/ 45 w 74"/>
                <a:gd name="T59" fmla="*/ 51 h 107"/>
                <a:gd name="T60" fmla="*/ 46 w 74"/>
                <a:gd name="T61" fmla="*/ 45 h 107"/>
                <a:gd name="T62" fmla="*/ 55 w 74"/>
                <a:gd name="T63" fmla="*/ 40 h 107"/>
                <a:gd name="T64" fmla="*/ 63 w 74"/>
                <a:gd name="T65" fmla="*/ 38 h 107"/>
                <a:gd name="T66" fmla="*/ 69 w 74"/>
                <a:gd name="T67" fmla="*/ 41 h 107"/>
                <a:gd name="T68" fmla="*/ 72 w 74"/>
                <a:gd name="T69" fmla="*/ 52 h 107"/>
                <a:gd name="T70" fmla="*/ 51 w 74"/>
                <a:gd name="T71" fmla="*/ 52 h 107"/>
                <a:gd name="T72" fmla="*/ 53 w 74"/>
                <a:gd name="T73" fmla="*/ 82 h 107"/>
                <a:gd name="T74" fmla="*/ 42 w 74"/>
                <a:gd name="T75" fmla="*/ 98 h 107"/>
                <a:gd name="T76" fmla="*/ 31 w 74"/>
                <a:gd name="T77" fmla="*/ 106 h 107"/>
                <a:gd name="T78" fmla="*/ 21 w 74"/>
                <a:gd name="T79" fmla="*/ 106 h 107"/>
                <a:gd name="T80" fmla="*/ 11 w 74"/>
                <a:gd name="T81" fmla="*/ 97 h 107"/>
                <a:gd name="T82" fmla="*/ 0 w 74"/>
                <a:gd name="T83" fmla="*/ 80 h 107"/>
                <a:gd name="T84" fmla="*/ 3 w 74"/>
                <a:gd name="T85" fmla="*/ 70 h 107"/>
                <a:gd name="T86" fmla="*/ 14 w 74"/>
                <a:gd name="T87" fmla="*/ 61 h 107"/>
                <a:gd name="T88" fmla="*/ 32 w 74"/>
                <a:gd name="T89" fmla="*/ 55 h 107"/>
                <a:gd name="T90" fmla="*/ 43 w 74"/>
                <a:gd name="T91" fmla="*/ 60 h 107"/>
                <a:gd name="T92" fmla="*/ 48 w 74"/>
                <a:gd name="T93" fmla="*/ 73 h 107"/>
                <a:gd name="T94" fmla="*/ 27 w 74"/>
                <a:gd name="T95" fmla="*/ 66 h 107"/>
                <a:gd name="T96" fmla="*/ 27 w 74"/>
                <a:gd name="T97" fmla="*/ 66 h 107"/>
                <a:gd name="T98" fmla="*/ 33 w 74"/>
                <a:gd name="T99" fmla="*/ 8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" h="107">
                  <a:moveTo>
                    <a:pt x="62" y="21"/>
                  </a:moveTo>
                  <a:cubicBezTo>
                    <a:pt x="60" y="29"/>
                    <a:pt x="60" y="29"/>
                    <a:pt x="60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31"/>
                    <a:pt x="54" y="32"/>
                    <a:pt x="53" y="33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5" y="40"/>
                    <a:pt x="45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8"/>
                    <a:pt x="42" y="38"/>
                    <a:pt x="41" y="38"/>
                  </a:cubicBezTo>
                  <a:cubicBezTo>
                    <a:pt x="40" y="38"/>
                    <a:pt x="39" y="37"/>
                    <a:pt x="38" y="3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0"/>
                    <a:pt x="36" y="40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8" y="31"/>
                    <a:pt x="27" y="30"/>
                    <a:pt x="26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6"/>
                    <a:pt x="24" y="15"/>
                    <a:pt x="2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5" y="3"/>
                    <a:pt x="36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7" y="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4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4"/>
                    <a:pt x="55" y="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6"/>
                    <a:pt x="59" y="17"/>
                    <a:pt x="59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1"/>
                  </a:cubicBezTo>
                  <a:close/>
                  <a:moveTo>
                    <a:pt x="41" y="7"/>
                  </a:moveTo>
                  <a:cubicBezTo>
                    <a:pt x="35" y="7"/>
                    <a:pt x="29" y="13"/>
                    <a:pt x="29" y="20"/>
                  </a:cubicBezTo>
                  <a:cubicBezTo>
                    <a:pt x="29" y="27"/>
                    <a:pt x="35" y="32"/>
                    <a:pt x="41" y="32"/>
                  </a:cubicBezTo>
                  <a:cubicBezTo>
                    <a:pt x="48" y="32"/>
                    <a:pt x="54" y="27"/>
                    <a:pt x="54" y="20"/>
                  </a:cubicBezTo>
                  <a:cubicBezTo>
                    <a:pt x="54" y="13"/>
                    <a:pt x="48" y="7"/>
                    <a:pt x="41" y="7"/>
                  </a:cubicBezTo>
                  <a:close/>
                  <a:moveTo>
                    <a:pt x="49" y="20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4"/>
                    <a:pt x="48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6" y="24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1" y="26"/>
                  </a:cubicBezTo>
                  <a:cubicBezTo>
                    <a:pt x="41" y="26"/>
                    <a:pt x="41" y="26"/>
                    <a:pt x="40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4"/>
                    <a:pt x="36" y="24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9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5" y="14"/>
                    <a:pt x="45" y="1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lose/>
                  <a:moveTo>
                    <a:pt x="41" y="16"/>
                  </a:moveTo>
                  <a:cubicBezTo>
                    <a:pt x="39" y="16"/>
                    <a:pt x="37" y="18"/>
                    <a:pt x="37" y="20"/>
                  </a:cubicBezTo>
                  <a:cubicBezTo>
                    <a:pt x="37" y="22"/>
                    <a:pt x="39" y="24"/>
                    <a:pt x="41" y="24"/>
                  </a:cubicBezTo>
                  <a:cubicBezTo>
                    <a:pt x="44" y="24"/>
                    <a:pt x="46" y="22"/>
                    <a:pt x="46" y="20"/>
                  </a:cubicBezTo>
                  <a:cubicBezTo>
                    <a:pt x="46" y="18"/>
                    <a:pt x="44" y="16"/>
                    <a:pt x="41" y="16"/>
                  </a:cubicBezTo>
                  <a:close/>
                  <a:moveTo>
                    <a:pt x="74" y="53"/>
                  </a:move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69" y="61"/>
                    <a:pt x="68" y="62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67"/>
                    <a:pt x="62" y="67"/>
                    <a:pt x="61" y="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0" y="65"/>
                    <a:pt x="60" y="65"/>
                    <a:pt x="59" y="65"/>
                  </a:cubicBezTo>
                  <a:cubicBezTo>
                    <a:pt x="58" y="65"/>
                    <a:pt x="58" y="65"/>
                    <a:pt x="57" y="65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7"/>
                    <a:pt x="56" y="67"/>
                    <a:pt x="55" y="67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9" y="61"/>
                    <a:pt x="48" y="59"/>
                    <a:pt x="48" y="58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8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2"/>
                    <a:pt x="44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7" y="48"/>
                    <a:pt x="47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5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1" y="40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4" y="40"/>
                    <a:pt x="55" y="40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6" y="38"/>
                    <a:pt x="56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40"/>
                    <a:pt x="66" y="41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9"/>
                    <a:pt x="72" y="50"/>
                    <a:pt x="72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lose/>
                  <a:moveTo>
                    <a:pt x="59" y="44"/>
                  </a:moveTo>
                  <a:cubicBezTo>
                    <a:pt x="55" y="44"/>
                    <a:pt x="51" y="48"/>
                    <a:pt x="51" y="52"/>
                  </a:cubicBezTo>
                  <a:cubicBezTo>
                    <a:pt x="51" y="57"/>
                    <a:pt x="55" y="60"/>
                    <a:pt x="59" y="60"/>
                  </a:cubicBezTo>
                  <a:cubicBezTo>
                    <a:pt x="64" y="60"/>
                    <a:pt x="67" y="57"/>
                    <a:pt x="67" y="52"/>
                  </a:cubicBezTo>
                  <a:cubicBezTo>
                    <a:pt x="67" y="48"/>
                    <a:pt x="64" y="44"/>
                    <a:pt x="59" y="44"/>
                  </a:cubicBezTo>
                  <a:close/>
                  <a:moveTo>
                    <a:pt x="53" y="82"/>
                  </a:move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49" y="93"/>
                    <a:pt x="49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5" y="95"/>
                    <a:pt x="43" y="96"/>
                    <a:pt x="42" y="98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3" y="101"/>
                    <a:pt x="43" y="101"/>
                    <a:pt x="42" y="102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1" y="107"/>
                    <a:pt x="31" y="106"/>
                    <a:pt x="31" y="106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8" y="103"/>
                    <a:pt x="28" y="103"/>
                    <a:pt x="27" y="103"/>
                  </a:cubicBezTo>
                  <a:cubicBezTo>
                    <a:pt x="25" y="103"/>
                    <a:pt x="24" y="103"/>
                    <a:pt x="22" y="103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6"/>
                    <a:pt x="20" y="106"/>
                    <a:pt x="20" y="106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9" y="101"/>
                    <a:pt x="9" y="100"/>
                    <a:pt x="9" y="100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9" y="95"/>
                    <a:pt x="7" y="93"/>
                    <a:pt x="6" y="91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3" y="92"/>
                    <a:pt x="3" y="92"/>
                    <a:pt x="2" y="9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79"/>
                    <a:pt x="1" y="79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6"/>
                    <a:pt x="4" y="74"/>
                    <a:pt x="5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0"/>
                    <a:pt x="18" y="59"/>
                    <a:pt x="20" y="58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1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6" y="59"/>
                    <a:pt x="38" y="60"/>
                    <a:pt x="41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60"/>
                    <a:pt x="44" y="60"/>
                    <a:pt x="44" y="6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1"/>
                    <a:pt x="51" y="71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9" y="75"/>
                    <a:pt x="50" y="77"/>
                    <a:pt x="50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3" y="81"/>
                    <a:pt x="53" y="81"/>
                    <a:pt x="53" y="82"/>
                  </a:cubicBezTo>
                  <a:close/>
                  <a:moveTo>
                    <a:pt x="27" y="66"/>
                  </a:moveTo>
                  <a:cubicBezTo>
                    <a:pt x="18" y="66"/>
                    <a:pt x="12" y="72"/>
                    <a:pt x="12" y="80"/>
                  </a:cubicBezTo>
                  <a:cubicBezTo>
                    <a:pt x="12" y="88"/>
                    <a:pt x="18" y="95"/>
                    <a:pt x="27" y="95"/>
                  </a:cubicBezTo>
                  <a:cubicBezTo>
                    <a:pt x="35" y="95"/>
                    <a:pt x="41" y="88"/>
                    <a:pt x="41" y="80"/>
                  </a:cubicBezTo>
                  <a:cubicBezTo>
                    <a:pt x="41" y="72"/>
                    <a:pt x="35" y="66"/>
                    <a:pt x="27" y="66"/>
                  </a:cubicBezTo>
                  <a:close/>
                  <a:moveTo>
                    <a:pt x="27" y="74"/>
                  </a:moveTo>
                  <a:cubicBezTo>
                    <a:pt x="23" y="74"/>
                    <a:pt x="20" y="77"/>
                    <a:pt x="20" y="80"/>
                  </a:cubicBezTo>
                  <a:cubicBezTo>
                    <a:pt x="20" y="84"/>
                    <a:pt x="23" y="87"/>
                    <a:pt x="27" y="87"/>
                  </a:cubicBezTo>
                  <a:cubicBezTo>
                    <a:pt x="30" y="87"/>
                    <a:pt x="33" y="84"/>
                    <a:pt x="33" y="80"/>
                  </a:cubicBezTo>
                  <a:cubicBezTo>
                    <a:pt x="33" y="77"/>
                    <a:pt x="30" y="74"/>
                    <a:pt x="27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</p:grpSp>
      <p:sp>
        <p:nvSpPr>
          <p:cNvPr id="58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ea typeface="+mn-ea"/>
                <a:cs typeface="Arial" charset="0"/>
              </a:rPr>
              <a:t>Microsoft Integration - The Cloud on Your Terms</a:t>
            </a:r>
          </a:p>
        </p:txBody>
      </p:sp>
      <p:sp>
        <p:nvSpPr>
          <p:cNvPr id="60" name="TextBox 6"/>
          <p:cNvSpPr txBox="1"/>
          <p:nvPr/>
        </p:nvSpPr>
        <p:spPr>
          <a:xfrm>
            <a:off x="10369541" y="6285536"/>
            <a:ext cx="183575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* Still in preview</a:t>
            </a:r>
            <a:endParaRPr kumimoji="0" lang="en-US" sz="1600" b="0" i="0" u="none" strike="noStrike" kern="1200" cap="none" spc="0" normalizeH="0" baseline="0" dirty="0" smtClean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80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659" y="4534725"/>
            <a:ext cx="671165" cy="60343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339" y="5374301"/>
            <a:ext cx="671165" cy="60343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87" y="2415175"/>
            <a:ext cx="626477" cy="66185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63" y="5085164"/>
            <a:ext cx="702561" cy="78493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4" y="4188586"/>
            <a:ext cx="702561" cy="7849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702" y="1108974"/>
            <a:ext cx="2573316" cy="16145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831010" y="2293257"/>
            <a:ext cx="8866019" cy="433756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6146" tIns="38075" rIns="76146" bIns="38075" numCol="1" rtlCol="0" anchor="ctr" anchorCtr="0" compatLnSpc="1">
            <a:prstTxWarp prst="textNoShape">
              <a:avLst/>
            </a:prstTxWarp>
          </a:bodyPr>
          <a:lstStyle/>
          <a:p>
            <a:pPr algn="ctr" defTabSz="761199"/>
            <a:endParaRPr lang="en-US" sz="117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10471153" y="2191657"/>
            <a:ext cx="2339870" cy="4519058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50"/>
            <a:endParaRPr lang="en-US" sz="1765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92539">
            <a:off x="9327248" y="5230"/>
            <a:ext cx="2747453" cy="3000093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521344" y="228601"/>
            <a:ext cx="11149439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</a:pPr>
            <a:r>
              <a:rPr lang="en-GB" sz="4400" dirty="0">
                <a:solidFill>
                  <a:srgbClr val="505050">
                    <a:alpha val="99000"/>
                  </a:srgbClr>
                </a:solidFill>
              </a:rPr>
              <a:t>BizTalk Server - “The T-Rex is Loose</a:t>
            </a:r>
            <a:r>
              <a:rPr lang="en-GB" sz="4400" dirty="0" smtClean="0">
                <a:solidFill>
                  <a:srgbClr val="505050">
                    <a:alpha val="99000"/>
                  </a:srgbClr>
                </a:solidFill>
              </a:rPr>
              <a:t>”</a:t>
            </a:r>
            <a:endParaRPr kumimoji="0" lang="en-US" sz="4400" b="0" i="0" u="none" strike="noStrike" kern="1200" cap="none" spc="-100" normalizeH="0" baseline="0" dirty="0" smtClean="0">
              <a:ln w="3175">
                <a:noFill/>
              </a:ln>
              <a:solidFill>
                <a:srgbClr val="505050">
                  <a:alpha val="99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44515" y="6138068"/>
            <a:ext cx="341771" cy="49344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rgbClr val="505050"/>
                  </a:gs>
                  <a:gs pos="10417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-641562" y="1407886"/>
            <a:ext cx="2614580" cy="5295501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50"/>
            <a:endParaRPr lang="en-US" sz="1765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10548" y="2438110"/>
            <a:ext cx="896349" cy="896425"/>
            <a:chOff x="7352336" y="5713558"/>
            <a:chExt cx="914323" cy="9144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7352336" y="5713558"/>
              <a:ext cx="914323" cy="914400"/>
            </a:xfrm>
            <a:prstGeom prst="rect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8958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servers</a:t>
              </a: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7648862" y="5830699"/>
              <a:ext cx="321271" cy="429954"/>
            </a:xfrm>
            <a:custGeom>
              <a:avLst/>
              <a:gdLst>
                <a:gd name="connsiteX0" fmla="*/ 462028 w 924054"/>
                <a:gd name="connsiteY0" fmla="*/ 827763 h 1236652"/>
                <a:gd name="connsiteX1" fmla="*/ 409509 w 924054"/>
                <a:gd name="connsiteY1" fmla="*/ 880282 h 1236652"/>
                <a:gd name="connsiteX2" fmla="*/ 462028 w 924054"/>
                <a:gd name="connsiteY2" fmla="*/ 932801 h 1236652"/>
                <a:gd name="connsiteX3" fmla="*/ 514547 w 924054"/>
                <a:gd name="connsiteY3" fmla="*/ 880282 h 1236652"/>
                <a:gd name="connsiteX4" fmla="*/ 462028 w 924054"/>
                <a:gd name="connsiteY4" fmla="*/ 827763 h 1236652"/>
                <a:gd name="connsiteX5" fmla="*/ 137588 w 924054"/>
                <a:gd name="connsiteY5" fmla="*/ 722272 h 1236652"/>
                <a:gd name="connsiteX6" fmla="*/ 786466 w 924054"/>
                <a:gd name="connsiteY6" fmla="*/ 722272 h 1236652"/>
                <a:gd name="connsiteX7" fmla="*/ 924054 w 924054"/>
                <a:gd name="connsiteY7" fmla="*/ 808004 h 1236652"/>
                <a:gd name="connsiteX8" fmla="*/ 924054 w 924054"/>
                <a:gd name="connsiteY8" fmla="*/ 1150921 h 1236652"/>
                <a:gd name="connsiteX9" fmla="*/ 786466 w 924054"/>
                <a:gd name="connsiteY9" fmla="*/ 1236652 h 1236652"/>
                <a:gd name="connsiteX10" fmla="*/ 137588 w 924054"/>
                <a:gd name="connsiteY10" fmla="*/ 1236652 h 1236652"/>
                <a:gd name="connsiteX11" fmla="*/ 0 w 924054"/>
                <a:gd name="connsiteY11" fmla="*/ 1150921 h 1236652"/>
                <a:gd name="connsiteX12" fmla="*/ 0 w 924054"/>
                <a:gd name="connsiteY12" fmla="*/ 808004 h 1236652"/>
                <a:gd name="connsiteX13" fmla="*/ 137588 w 924054"/>
                <a:gd name="connsiteY13" fmla="*/ 722272 h 1236652"/>
                <a:gd name="connsiteX14" fmla="*/ 50171 w 924054"/>
                <a:gd name="connsiteY14" fmla="*/ 481515 h 1236652"/>
                <a:gd name="connsiteX15" fmla="*/ 873883 w 924054"/>
                <a:gd name="connsiteY15" fmla="*/ 481515 h 1236652"/>
                <a:gd name="connsiteX16" fmla="*/ 924054 w 924054"/>
                <a:gd name="connsiteY16" fmla="*/ 512777 h 1236652"/>
                <a:gd name="connsiteX17" fmla="*/ 924054 w 924054"/>
                <a:gd name="connsiteY17" fmla="*/ 637817 h 1236652"/>
                <a:gd name="connsiteX18" fmla="*/ 873883 w 924054"/>
                <a:gd name="connsiteY18" fmla="*/ 669078 h 1236652"/>
                <a:gd name="connsiteX19" fmla="*/ 50171 w 924054"/>
                <a:gd name="connsiteY19" fmla="*/ 669078 h 1236652"/>
                <a:gd name="connsiteX20" fmla="*/ 0 w 924054"/>
                <a:gd name="connsiteY20" fmla="*/ 637817 h 1236652"/>
                <a:gd name="connsiteX21" fmla="*/ 0 w 924054"/>
                <a:gd name="connsiteY21" fmla="*/ 512777 h 1236652"/>
                <a:gd name="connsiteX22" fmla="*/ 50171 w 924054"/>
                <a:gd name="connsiteY22" fmla="*/ 481515 h 1236652"/>
                <a:gd name="connsiteX23" fmla="*/ 50171 w 924054"/>
                <a:gd name="connsiteY23" fmla="*/ 240758 h 1236652"/>
                <a:gd name="connsiteX24" fmla="*/ 873883 w 924054"/>
                <a:gd name="connsiteY24" fmla="*/ 240758 h 1236652"/>
                <a:gd name="connsiteX25" fmla="*/ 924054 w 924054"/>
                <a:gd name="connsiteY25" fmla="*/ 272019 h 1236652"/>
                <a:gd name="connsiteX26" fmla="*/ 924054 w 924054"/>
                <a:gd name="connsiteY26" fmla="*/ 397059 h 1236652"/>
                <a:gd name="connsiteX27" fmla="*/ 873883 w 924054"/>
                <a:gd name="connsiteY27" fmla="*/ 428321 h 1236652"/>
                <a:gd name="connsiteX28" fmla="*/ 50171 w 924054"/>
                <a:gd name="connsiteY28" fmla="*/ 428321 h 1236652"/>
                <a:gd name="connsiteX29" fmla="*/ 0 w 924054"/>
                <a:gd name="connsiteY29" fmla="*/ 397059 h 1236652"/>
                <a:gd name="connsiteX30" fmla="*/ 0 w 924054"/>
                <a:gd name="connsiteY30" fmla="*/ 272019 h 1236652"/>
                <a:gd name="connsiteX31" fmla="*/ 50171 w 924054"/>
                <a:gd name="connsiteY31" fmla="*/ 240758 h 1236652"/>
                <a:gd name="connsiteX32" fmla="*/ 50171 w 924054"/>
                <a:gd name="connsiteY32" fmla="*/ 0 h 1236652"/>
                <a:gd name="connsiteX33" fmla="*/ 873883 w 924054"/>
                <a:gd name="connsiteY33" fmla="*/ 0 h 1236652"/>
                <a:gd name="connsiteX34" fmla="*/ 924054 w 924054"/>
                <a:gd name="connsiteY34" fmla="*/ 31262 h 1236652"/>
                <a:gd name="connsiteX35" fmla="*/ 924054 w 924054"/>
                <a:gd name="connsiteY35" fmla="*/ 156302 h 1236652"/>
                <a:gd name="connsiteX36" fmla="*/ 873883 w 924054"/>
                <a:gd name="connsiteY36" fmla="*/ 187564 h 1236652"/>
                <a:gd name="connsiteX37" fmla="*/ 50171 w 924054"/>
                <a:gd name="connsiteY37" fmla="*/ 187564 h 1236652"/>
                <a:gd name="connsiteX38" fmla="*/ 0 w 924054"/>
                <a:gd name="connsiteY38" fmla="*/ 156302 h 1236652"/>
                <a:gd name="connsiteX39" fmla="*/ 0 w 924054"/>
                <a:gd name="connsiteY39" fmla="*/ 31262 h 1236652"/>
                <a:gd name="connsiteX40" fmla="*/ 50171 w 924054"/>
                <a:gd name="connsiteY40" fmla="*/ 0 h 12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4054" h="1236652">
                  <a:moveTo>
                    <a:pt x="462028" y="827763"/>
                  </a:moveTo>
                  <a:cubicBezTo>
                    <a:pt x="433023" y="827763"/>
                    <a:pt x="409509" y="851277"/>
                    <a:pt x="409509" y="880282"/>
                  </a:cubicBezTo>
                  <a:cubicBezTo>
                    <a:pt x="409509" y="909287"/>
                    <a:pt x="433023" y="932801"/>
                    <a:pt x="462028" y="932801"/>
                  </a:cubicBezTo>
                  <a:cubicBezTo>
                    <a:pt x="491033" y="932801"/>
                    <a:pt x="514547" y="909287"/>
                    <a:pt x="514547" y="880282"/>
                  </a:cubicBezTo>
                  <a:cubicBezTo>
                    <a:pt x="514547" y="851277"/>
                    <a:pt x="491033" y="827763"/>
                    <a:pt x="462028" y="827763"/>
                  </a:cubicBezTo>
                  <a:close/>
                  <a:moveTo>
                    <a:pt x="137588" y="722272"/>
                  </a:moveTo>
                  <a:lnTo>
                    <a:pt x="786466" y="722272"/>
                  </a:lnTo>
                  <a:cubicBezTo>
                    <a:pt x="862454" y="722272"/>
                    <a:pt x="924054" y="760656"/>
                    <a:pt x="924054" y="808004"/>
                  </a:cubicBezTo>
                  <a:lnTo>
                    <a:pt x="924054" y="1150921"/>
                  </a:lnTo>
                  <a:cubicBezTo>
                    <a:pt x="924054" y="1198269"/>
                    <a:pt x="862454" y="1236652"/>
                    <a:pt x="786466" y="1236652"/>
                  </a:cubicBezTo>
                  <a:lnTo>
                    <a:pt x="137588" y="1236652"/>
                  </a:lnTo>
                  <a:cubicBezTo>
                    <a:pt x="61601" y="1236652"/>
                    <a:pt x="0" y="1198269"/>
                    <a:pt x="0" y="1150921"/>
                  </a:cubicBezTo>
                  <a:lnTo>
                    <a:pt x="0" y="808004"/>
                  </a:lnTo>
                  <a:cubicBezTo>
                    <a:pt x="0" y="760656"/>
                    <a:pt x="61601" y="722272"/>
                    <a:pt x="137588" y="722272"/>
                  </a:cubicBezTo>
                  <a:close/>
                  <a:moveTo>
                    <a:pt x="50171" y="481515"/>
                  </a:moveTo>
                  <a:lnTo>
                    <a:pt x="873883" y="481515"/>
                  </a:lnTo>
                  <a:cubicBezTo>
                    <a:pt x="901591" y="481515"/>
                    <a:pt x="924054" y="495512"/>
                    <a:pt x="924054" y="512777"/>
                  </a:cubicBezTo>
                  <a:lnTo>
                    <a:pt x="924054" y="637817"/>
                  </a:lnTo>
                  <a:cubicBezTo>
                    <a:pt x="924054" y="655082"/>
                    <a:pt x="901591" y="669078"/>
                    <a:pt x="873883" y="669078"/>
                  </a:cubicBezTo>
                  <a:lnTo>
                    <a:pt x="50171" y="669078"/>
                  </a:lnTo>
                  <a:cubicBezTo>
                    <a:pt x="22463" y="669078"/>
                    <a:pt x="0" y="655082"/>
                    <a:pt x="0" y="637817"/>
                  </a:cubicBezTo>
                  <a:lnTo>
                    <a:pt x="0" y="512777"/>
                  </a:lnTo>
                  <a:cubicBezTo>
                    <a:pt x="0" y="495512"/>
                    <a:pt x="22463" y="481515"/>
                    <a:pt x="50171" y="481515"/>
                  </a:cubicBezTo>
                  <a:close/>
                  <a:moveTo>
                    <a:pt x="50171" y="240758"/>
                  </a:moveTo>
                  <a:lnTo>
                    <a:pt x="873883" y="240758"/>
                  </a:lnTo>
                  <a:cubicBezTo>
                    <a:pt x="901591" y="240758"/>
                    <a:pt x="924054" y="254754"/>
                    <a:pt x="924054" y="272019"/>
                  </a:cubicBezTo>
                  <a:lnTo>
                    <a:pt x="924054" y="397059"/>
                  </a:lnTo>
                  <a:cubicBezTo>
                    <a:pt x="924054" y="414324"/>
                    <a:pt x="901591" y="428321"/>
                    <a:pt x="873883" y="428321"/>
                  </a:cubicBezTo>
                  <a:lnTo>
                    <a:pt x="50171" y="428321"/>
                  </a:lnTo>
                  <a:cubicBezTo>
                    <a:pt x="22463" y="428321"/>
                    <a:pt x="0" y="414324"/>
                    <a:pt x="0" y="397059"/>
                  </a:cubicBezTo>
                  <a:lnTo>
                    <a:pt x="0" y="272019"/>
                  </a:lnTo>
                  <a:cubicBezTo>
                    <a:pt x="0" y="254754"/>
                    <a:pt x="22463" y="240758"/>
                    <a:pt x="50171" y="240758"/>
                  </a:cubicBezTo>
                  <a:close/>
                  <a:moveTo>
                    <a:pt x="50171" y="0"/>
                  </a:moveTo>
                  <a:lnTo>
                    <a:pt x="873883" y="0"/>
                  </a:lnTo>
                  <a:cubicBezTo>
                    <a:pt x="901591" y="0"/>
                    <a:pt x="924054" y="13997"/>
                    <a:pt x="924054" y="31262"/>
                  </a:cubicBezTo>
                  <a:lnTo>
                    <a:pt x="924054" y="156302"/>
                  </a:lnTo>
                  <a:cubicBezTo>
                    <a:pt x="924054" y="173567"/>
                    <a:pt x="901591" y="187564"/>
                    <a:pt x="873883" y="187564"/>
                  </a:cubicBezTo>
                  <a:lnTo>
                    <a:pt x="50171" y="187564"/>
                  </a:lnTo>
                  <a:cubicBezTo>
                    <a:pt x="22463" y="187564"/>
                    <a:pt x="0" y="173567"/>
                    <a:pt x="0" y="156302"/>
                  </a:cubicBezTo>
                  <a:lnTo>
                    <a:pt x="0" y="31262"/>
                  </a:lnTo>
                  <a:cubicBezTo>
                    <a:pt x="0" y="13997"/>
                    <a:pt x="22463" y="0"/>
                    <a:pt x="501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8949" y="3384535"/>
            <a:ext cx="896349" cy="896425"/>
            <a:chOff x="8351914" y="5713558"/>
            <a:chExt cx="914323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8351914" y="5713558"/>
              <a:ext cx="914323" cy="9144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8958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databases</a:t>
              </a:r>
              <a:endParaRPr 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591858" y="5855750"/>
              <a:ext cx="434435" cy="379852"/>
              <a:chOff x="9906625" y="2482681"/>
              <a:chExt cx="434435" cy="37985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906625" y="2482681"/>
                <a:ext cx="175003" cy="132330"/>
                <a:chOff x="9958984" y="2526634"/>
                <a:chExt cx="396115" cy="299525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10045785" y="2639258"/>
                <a:ext cx="295275" cy="223275"/>
                <a:chOff x="9958984" y="2526634"/>
                <a:chExt cx="396115" cy="299525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24" name="Group 23"/>
          <p:cNvGrpSpPr/>
          <p:nvPr/>
        </p:nvGrpSpPr>
        <p:grpSpPr>
          <a:xfrm>
            <a:off x="2105630" y="5253150"/>
            <a:ext cx="896349" cy="896425"/>
            <a:chOff x="5301870" y="5713558"/>
            <a:chExt cx="914323" cy="914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301870" y="5713558"/>
              <a:ext cx="914323" cy="914400"/>
            </a:xfrm>
            <a:prstGeom prst="rect">
              <a:avLst/>
            </a:prstGeom>
            <a:solidFill>
              <a:srgbClr val="ED7D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8958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applications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070" y="5867512"/>
              <a:ext cx="393922" cy="35632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076375" y="6167096"/>
            <a:ext cx="8261425" cy="422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624963"/>
            <a:r>
              <a:rPr lang="en-US" sz="2745" spc="-100" dirty="0">
                <a:ln w="3175"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Your </a:t>
            </a:r>
            <a:r>
              <a:rPr lang="en-US" sz="2745" spc="-100" dirty="0" smtClean="0">
                <a:ln w="3175"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Center</a:t>
            </a:r>
            <a:endParaRPr lang="en-US" sz="2745" spc="-100" dirty="0">
              <a:ln w="3175"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05630" y="4320439"/>
            <a:ext cx="896349" cy="896425"/>
            <a:chOff x="8351914" y="5713558"/>
            <a:chExt cx="914323" cy="9144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8351914" y="5713558"/>
              <a:ext cx="914323" cy="914400"/>
            </a:xfrm>
            <a:prstGeom prst="rect">
              <a:avLst/>
            </a:prstGeom>
            <a:solidFill>
              <a:srgbClr val="70AD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8958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591858" y="5855750"/>
              <a:ext cx="434435" cy="379852"/>
              <a:chOff x="9906625" y="2482681"/>
              <a:chExt cx="434435" cy="37985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9906625" y="2482681"/>
                <a:ext cx="175003" cy="132330"/>
                <a:chOff x="9958984" y="2526634"/>
                <a:chExt cx="396115" cy="299525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36" name="Group 35"/>
              <p:cNvGrpSpPr/>
              <p:nvPr/>
            </p:nvGrpSpPr>
            <p:grpSpPr>
              <a:xfrm>
                <a:off x="10045785" y="2639258"/>
                <a:ext cx="295275" cy="223275"/>
                <a:chOff x="9958984" y="2526634"/>
                <a:chExt cx="396115" cy="299525"/>
              </a:xfrm>
            </p:grpSpPr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</p:grp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233" y="3741425"/>
            <a:ext cx="1477960" cy="136245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6318" y="4831587"/>
            <a:ext cx="688042" cy="9509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8390" y="4065168"/>
            <a:ext cx="688042" cy="95097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094" y="3039437"/>
            <a:ext cx="1094452" cy="89979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1435" y="1164057"/>
            <a:ext cx="599248" cy="917086"/>
          </a:xfrm>
          <a:prstGeom prst="rect">
            <a:avLst/>
          </a:prstGeom>
        </p:spPr>
      </p:pic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3353129" y="5746566"/>
            <a:ext cx="1896407" cy="30474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Inventory Application   </a:t>
            </a: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5328949" y="3293782"/>
            <a:ext cx="1494163" cy="66620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50000"/>
              </a:spcBef>
            </a:pPr>
            <a:r>
              <a:rPr lang="en-US" sz="14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BizTalk Server 2013 R2</a:t>
            </a:r>
          </a:p>
        </p:txBody>
      </p:sp>
      <p:sp>
        <p:nvSpPr>
          <p:cNvPr id="60" name="Text Box 6"/>
          <p:cNvSpPr txBox="1">
            <a:spLocks noChangeArrowheads="1"/>
          </p:cNvSpPr>
          <p:nvPr/>
        </p:nvSpPr>
        <p:spPr bwMode="auto">
          <a:xfrm>
            <a:off x="8987079" y="4534725"/>
            <a:ext cx="1049066" cy="55388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  <a:b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7500639" y="5861004"/>
            <a:ext cx="1486440" cy="36478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ERP Application</a:t>
            </a:r>
          </a:p>
        </p:txBody>
      </p: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3113023" y="3065864"/>
            <a:ext cx="480212" cy="37972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RFI</a:t>
            </a:r>
          </a:p>
        </p:txBody>
      </p: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7674640" y="1120275"/>
            <a:ext cx="1276480" cy="70289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Suppliers</a:t>
            </a:r>
            <a:b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64" name="Text Box 6"/>
          <p:cNvSpPr txBox="1">
            <a:spLocks noChangeArrowheads="1"/>
          </p:cNvSpPr>
          <p:nvPr/>
        </p:nvSpPr>
        <p:spPr bwMode="auto">
          <a:xfrm>
            <a:off x="3079603" y="1080947"/>
            <a:ext cx="1276480" cy="70289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br>
              <a:rPr lang="en-US" sz="14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spc="-100" dirty="0" smtClean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  <a:endParaRPr lang="en-US" sz="1400" spc="-100" dirty="0">
              <a:ln w="3175">
                <a:noFill/>
              </a:ln>
              <a:solidFill>
                <a:srgbClr val="505050">
                  <a:alpha val="99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Freeform 13"/>
          <p:cNvSpPr>
            <a:spLocks/>
          </p:cNvSpPr>
          <p:nvPr/>
        </p:nvSpPr>
        <p:spPr bwMode="auto">
          <a:xfrm rot="1591603">
            <a:off x="4665737" y="3985579"/>
            <a:ext cx="947603" cy="217986"/>
          </a:xfrm>
          <a:custGeom>
            <a:avLst/>
            <a:gdLst>
              <a:gd name="T0" fmla="*/ 2147483647 w 1193"/>
              <a:gd name="T1" fmla="*/ 2147483647 h 205"/>
              <a:gd name="T2" fmla="*/ 2147483647 w 1193"/>
              <a:gd name="T3" fmla="*/ 2147483647 h 205"/>
              <a:gd name="T4" fmla="*/ 2147483647 w 1193"/>
              <a:gd name="T5" fmla="*/ 0 h 205"/>
              <a:gd name="T6" fmla="*/ 2147483647 w 1193"/>
              <a:gd name="T7" fmla="*/ 2147483647 h 205"/>
              <a:gd name="T8" fmla="*/ 2147483647 w 1193"/>
              <a:gd name="T9" fmla="*/ 2147483647 h 205"/>
              <a:gd name="T10" fmla="*/ 2147483647 w 1193"/>
              <a:gd name="T11" fmla="*/ 2147483647 h 205"/>
              <a:gd name="T12" fmla="*/ 2147483647 w 1193"/>
              <a:gd name="T13" fmla="*/ 2147483647 h 205"/>
              <a:gd name="T14" fmla="*/ 2147483647 w 1193"/>
              <a:gd name="T15" fmla="*/ 2147483647 h 205"/>
              <a:gd name="T16" fmla="*/ 2147483647 w 1193"/>
              <a:gd name="T17" fmla="*/ 2147483647 h 205"/>
              <a:gd name="T18" fmla="*/ 2147483647 w 1193"/>
              <a:gd name="T19" fmla="*/ 2147483647 h 205"/>
              <a:gd name="T20" fmla="*/ 2147483647 w 1193"/>
              <a:gd name="T21" fmla="*/ 2147483647 h 205"/>
              <a:gd name="T22" fmla="*/ 0 w 1193"/>
              <a:gd name="T23" fmla="*/ 2147483647 h 205"/>
              <a:gd name="T24" fmla="*/ 2147483647 w 1193"/>
              <a:gd name="T25" fmla="*/ 2147483647 h 20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93"/>
              <a:gd name="T40" fmla="*/ 0 h 205"/>
              <a:gd name="T41" fmla="*/ 1193 w 1193"/>
              <a:gd name="T42" fmla="*/ 205 h 20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93" h="205">
                <a:moveTo>
                  <a:pt x="920" y="59"/>
                </a:moveTo>
                <a:lnTo>
                  <a:pt x="916" y="29"/>
                </a:lnTo>
                <a:lnTo>
                  <a:pt x="912" y="0"/>
                </a:lnTo>
                <a:lnTo>
                  <a:pt x="1052" y="53"/>
                </a:lnTo>
                <a:lnTo>
                  <a:pt x="1149" y="89"/>
                </a:lnTo>
                <a:lnTo>
                  <a:pt x="1193" y="107"/>
                </a:lnTo>
                <a:lnTo>
                  <a:pt x="1181" y="111"/>
                </a:lnTo>
                <a:lnTo>
                  <a:pt x="1149" y="123"/>
                </a:lnTo>
                <a:lnTo>
                  <a:pt x="1052" y="156"/>
                </a:lnTo>
                <a:lnTo>
                  <a:pt x="910" y="205"/>
                </a:lnTo>
                <a:lnTo>
                  <a:pt x="922" y="149"/>
                </a:lnTo>
                <a:lnTo>
                  <a:pt x="0" y="107"/>
                </a:lnTo>
                <a:lnTo>
                  <a:pt x="920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Freeform 14"/>
          <p:cNvSpPr>
            <a:spLocks/>
          </p:cNvSpPr>
          <p:nvPr/>
        </p:nvSpPr>
        <p:spPr bwMode="auto">
          <a:xfrm rot="3435534">
            <a:off x="5081190" y="4671837"/>
            <a:ext cx="165077" cy="893106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15"/>
          <p:cNvSpPr>
            <a:spLocks/>
          </p:cNvSpPr>
          <p:nvPr/>
        </p:nvSpPr>
        <p:spPr bwMode="auto">
          <a:xfrm rot="3435534" flipH="1" flipV="1">
            <a:off x="4878015" y="4616807"/>
            <a:ext cx="165077" cy="893106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 rot="20584709">
            <a:off x="7206154" y="4478193"/>
            <a:ext cx="947603" cy="217987"/>
          </a:xfrm>
          <a:custGeom>
            <a:avLst/>
            <a:gdLst>
              <a:gd name="T0" fmla="*/ 2147483647 w 1193"/>
              <a:gd name="T1" fmla="*/ 2147483647 h 205"/>
              <a:gd name="T2" fmla="*/ 2147483647 w 1193"/>
              <a:gd name="T3" fmla="*/ 2147483647 h 205"/>
              <a:gd name="T4" fmla="*/ 2147483647 w 1193"/>
              <a:gd name="T5" fmla="*/ 0 h 205"/>
              <a:gd name="T6" fmla="*/ 2147483647 w 1193"/>
              <a:gd name="T7" fmla="*/ 2147483647 h 205"/>
              <a:gd name="T8" fmla="*/ 2147483647 w 1193"/>
              <a:gd name="T9" fmla="*/ 2147483647 h 205"/>
              <a:gd name="T10" fmla="*/ 2147483647 w 1193"/>
              <a:gd name="T11" fmla="*/ 2147483647 h 205"/>
              <a:gd name="T12" fmla="*/ 2147483647 w 1193"/>
              <a:gd name="T13" fmla="*/ 2147483647 h 205"/>
              <a:gd name="T14" fmla="*/ 2147483647 w 1193"/>
              <a:gd name="T15" fmla="*/ 2147483647 h 205"/>
              <a:gd name="T16" fmla="*/ 2147483647 w 1193"/>
              <a:gd name="T17" fmla="*/ 2147483647 h 205"/>
              <a:gd name="T18" fmla="*/ 2147483647 w 1193"/>
              <a:gd name="T19" fmla="*/ 2147483647 h 205"/>
              <a:gd name="T20" fmla="*/ 2147483647 w 1193"/>
              <a:gd name="T21" fmla="*/ 2147483647 h 205"/>
              <a:gd name="T22" fmla="*/ 0 w 1193"/>
              <a:gd name="T23" fmla="*/ 2147483647 h 205"/>
              <a:gd name="T24" fmla="*/ 2147483647 w 1193"/>
              <a:gd name="T25" fmla="*/ 2147483647 h 20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93"/>
              <a:gd name="T40" fmla="*/ 0 h 205"/>
              <a:gd name="T41" fmla="*/ 1193 w 1193"/>
              <a:gd name="T42" fmla="*/ 205 h 20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93" h="205">
                <a:moveTo>
                  <a:pt x="920" y="59"/>
                </a:moveTo>
                <a:lnTo>
                  <a:pt x="916" y="29"/>
                </a:lnTo>
                <a:lnTo>
                  <a:pt x="912" y="0"/>
                </a:lnTo>
                <a:lnTo>
                  <a:pt x="1052" y="53"/>
                </a:lnTo>
                <a:lnTo>
                  <a:pt x="1149" y="89"/>
                </a:lnTo>
                <a:lnTo>
                  <a:pt x="1193" y="107"/>
                </a:lnTo>
                <a:lnTo>
                  <a:pt x="1181" y="111"/>
                </a:lnTo>
                <a:lnTo>
                  <a:pt x="1149" y="123"/>
                </a:lnTo>
                <a:lnTo>
                  <a:pt x="1052" y="156"/>
                </a:lnTo>
                <a:lnTo>
                  <a:pt x="910" y="205"/>
                </a:lnTo>
                <a:lnTo>
                  <a:pt x="922" y="149"/>
                </a:lnTo>
                <a:lnTo>
                  <a:pt x="0" y="107"/>
                </a:lnTo>
                <a:lnTo>
                  <a:pt x="920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14"/>
          <p:cNvSpPr>
            <a:spLocks/>
          </p:cNvSpPr>
          <p:nvPr/>
        </p:nvSpPr>
        <p:spPr bwMode="auto">
          <a:xfrm rot="18898676">
            <a:off x="6518083" y="4937567"/>
            <a:ext cx="165077" cy="662564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15"/>
          <p:cNvSpPr>
            <a:spLocks/>
          </p:cNvSpPr>
          <p:nvPr/>
        </p:nvSpPr>
        <p:spPr bwMode="auto">
          <a:xfrm rot="18898676" flipH="1" flipV="1">
            <a:off x="6364369" y="5022635"/>
            <a:ext cx="165077" cy="662564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Freeform 14"/>
          <p:cNvSpPr>
            <a:spLocks/>
          </p:cNvSpPr>
          <p:nvPr/>
        </p:nvSpPr>
        <p:spPr bwMode="auto">
          <a:xfrm rot="2306622">
            <a:off x="6676960" y="2052247"/>
            <a:ext cx="505335" cy="1390365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chemeClr val="accent2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 rot="19293592">
            <a:off x="5213879" y="2005820"/>
            <a:ext cx="505335" cy="1390365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chemeClr val="accent2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14"/>
          <p:cNvSpPr>
            <a:spLocks/>
          </p:cNvSpPr>
          <p:nvPr/>
        </p:nvSpPr>
        <p:spPr bwMode="auto">
          <a:xfrm rot="8215120">
            <a:off x="4821080" y="2187085"/>
            <a:ext cx="505335" cy="1390365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chemeClr val="accent2">
              <a:alpha val="74901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091374" y="6167096"/>
            <a:ext cx="5468376" cy="422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624963"/>
            <a:r>
              <a:rPr lang="en-US" sz="2745" b="1" spc="-100" dirty="0">
                <a:ln w="3175">
                  <a:noFill/>
                </a:ln>
                <a:solidFill>
                  <a:srgbClr val="FF0000"/>
                </a:solidFill>
                <a:latin typeface="Segoe UI Light"/>
                <a:cs typeface="Segoe UI" pitchFamily="34" charset="0"/>
              </a:rPr>
              <a:t>on premise “king” platform integration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634575" y="4008744"/>
            <a:ext cx="994923" cy="491314"/>
          </a:xfrm>
          <a:prstGeom prst="rect">
            <a:avLst/>
          </a:prstGeom>
          <a:solidFill>
            <a:srgbClr val="008272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Manage and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Operate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1132038" y="5345232"/>
            <a:ext cx="983528" cy="437331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Design and Implement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20346" y="3630183"/>
            <a:ext cx="990856" cy="526558"/>
          </a:xfrm>
          <a:prstGeom prst="rect">
            <a:avLst/>
          </a:prstGeom>
          <a:solidFill>
            <a:srgbClr val="FFCE26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Up-to-date KPIs in BAM 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860388" y="5381635"/>
            <a:ext cx="943404" cy="259810"/>
          </a:xfrm>
          <a:prstGeom prst="rect">
            <a:avLst/>
          </a:prstGeom>
          <a:solidFill>
            <a:srgbClr val="236CA2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Messaging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200760" y="4256130"/>
            <a:ext cx="1447595" cy="457135"/>
          </a:xfrm>
          <a:prstGeom prst="rect">
            <a:avLst/>
          </a:prstGeom>
          <a:solidFill>
            <a:srgbClr val="DC3C00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Re-stock Orders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Orchestration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725682" y="2895211"/>
            <a:ext cx="509096" cy="412126"/>
          </a:xfrm>
          <a:prstGeom prst="rect">
            <a:avLst/>
          </a:prstGeom>
          <a:solidFill>
            <a:srgbClr val="8A9ED8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(Body)"/>
              </a:rPr>
              <a:t>EDI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198886" y="4731979"/>
            <a:ext cx="1148180" cy="414436"/>
          </a:xfrm>
          <a:prstGeom prst="rect">
            <a:avLst/>
          </a:prstGeom>
          <a:solidFill>
            <a:srgbClr val="662D91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Assign Supplier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Policy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173055" y="3559503"/>
            <a:ext cx="839853" cy="354473"/>
          </a:xfrm>
          <a:prstGeom prst="rect">
            <a:avLst/>
          </a:prstGeom>
          <a:solidFill>
            <a:srgbClr val="662D91"/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Filter Tags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Policy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173055" y="3966351"/>
            <a:ext cx="839853" cy="572348"/>
          </a:xfrm>
          <a:prstGeom prst="rect">
            <a:avLst/>
          </a:prstGeom>
          <a:solidFill>
            <a:srgbClr val="292929">
              <a:tint val="50000"/>
              <a:satMod val="30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Read Shipment RFID Tags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9408" y="5345232"/>
            <a:ext cx="1036631" cy="1123097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9450760" y="5603100"/>
            <a:ext cx="896349" cy="896425"/>
            <a:chOff x="6294437" y="5713558"/>
            <a:chExt cx="914323" cy="914400"/>
          </a:xfrm>
        </p:grpSpPr>
        <p:sp>
          <p:nvSpPr>
            <p:cNvPr id="76" name="Rectangle 75"/>
            <p:cNvSpPr/>
            <p:nvPr/>
          </p:nvSpPr>
          <p:spPr bwMode="auto">
            <a:xfrm>
              <a:off x="6294437" y="5713558"/>
              <a:ext cx="914323" cy="914400"/>
            </a:xfrm>
            <a:prstGeom prst="rect">
              <a:avLst/>
            </a:prstGeom>
            <a:solidFill>
              <a:srgbClr val="44235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mainframe</a:t>
              </a: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6641378" y="5830699"/>
              <a:ext cx="220440" cy="429954"/>
            </a:xfrm>
            <a:custGeom>
              <a:avLst/>
              <a:gdLst>
                <a:gd name="connsiteX0" fmla="*/ 54750 w 372236"/>
                <a:gd name="connsiteY0" fmla="*/ 63882 h 665689"/>
                <a:gd name="connsiteX1" fmla="*/ 54750 w 372236"/>
                <a:gd name="connsiteY1" fmla="*/ 601807 h 665689"/>
                <a:gd name="connsiteX2" fmla="*/ 317486 w 372236"/>
                <a:gd name="connsiteY2" fmla="*/ 601807 h 665689"/>
                <a:gd name="connsiteX3" fmla="*/ 317486 w 372236"/>
                <a:gd name="connsiteY3" fmla="*/ 63882 h 665689"/>
                <a:gd name="connsiteX4" fmla="*/ 0 w 372236"/>
                <a:gd name="connsiteY4" fmla="*/ 0 h 665689"/>
                <a:gd name="connsiteX5" fmla="*/ 372236 w 372236"/>
                <a:gd name="connsiteY5" fmla="*/ 0 h 665689"/>
                <a:gd name="connsiteX6" fmla="*/ 372236 w 372236"/>
                <a:gd name="connsiteY6" fmla="*/ 665689 h 665689"/>
                <a:gd name="connsiteX7" fmla="*/ 0 w 372236"/>
                <a:gd name="connsiteY7" fmla="*/ 665689 h 6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236" h="665689">
                  <a:moveTo>
                    <a:pt x="54750" y="63882"/>
                  </a:moveTo>
                  <a:lnTo>
                    <a:pt x="54750" y="601807"/>
                  </a:lnTo>
                  <a:lnTo>
                    <a:pt x="317486" y="601807"/>
                  </a:lnTo>
                  <a:lnTo>
                    <a:pt x="317486" y="63882"/>
                  </a:lnTo>
                  <a:close/>
                  <a:moveTo>
                    <a:pt x="0" y="0"/>
                  </a:moveTo>
                  <a:lnTo>
                    <a:pt x="372236" y="0"/>
                  </a:lnTo>
                  <a:lnTo>
                    <a:pt x="372236" y="665689"/>
                  </a:lnTo>
                  <a:lnTo>
                    <a:pt x="0" y="66568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75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8" grpId="0"/>
      <p:bldP spid="90" grpId="0" animBg="1"/>
      <p:bldP spid="92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9"/>
          <p:cNvSpPr txBox="1">
            <a:spLocks/>
          </p:cNvSpPr>
          <p:nvPr/>
        </p:nvSpPr>
        <p:spPr>
          <a:xfrm>
            <a:off x="0" y="169863"/>
            <a:ext cx="11657013" cy="9001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Bring the Cloud to your </a:t>
            </a:r>
            <a:b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</a:br>
            <a: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Enterprise: Infrastructure</a:t>
            </a:r>
            <a:endParaRPr lang="en-US" sz="4400" dirty="0">
              <a:solidFill>
                <a:srgbClr val="505050">
                  <a:alpha val="99000"/>
                </a:srgb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958656" y="5033714"/>
            <a:ext cx="642210" cy="15978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smtClean="0">
              <a:ln>
                <a:noFill/>
              </a:ln>
              <a:gradFill>
                <a:gsLst>
                  <a:gs pos="1250">
                    <a:srgbClr val="505050"/>
                  </a:gs>
                  <a:gs pos="10417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77447" y="4076015"/>
            <a:ext cx="7958475" cy="264234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6146" tIns="38075" rIns="76146" bIns="38075" numCol="1" rtlCol="0" anchor="ctr" anchorCtr="0" compatLnSpc="1">
            <a:prstTxWarp prst="textNoShape">
              <a:avLst/>
            </a:prstTxWarp>
          </a:bodyPr>
          <a:lstStyle/>
          <a:p>
            <a:pPr algn="ctr" defTabSz="761199"/>
            <a:endParaRPr lang="en-US" sz="117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486356" y="2710428"/>
            <a:ext cx="2075223" cy="4007936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50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442124" y="3703777"/>
            <a:ext cx="1556927" cy="3006938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5B7F9A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50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82757" y="5694279"/>
            <a:ext cx="896349" cy="896425"/>
            <a:chOff x="7352336" y="5713558"/>
            <a:chExt cx="914323" cy="914400"/>
          </a:xfrm>
        </p:grpSpPr>
        <p:sp>
          <p:nvSpPr>
            <p:cNvPr id="8" name="Rectangle 7"/>
            <p:cNvSpPr/>
            <p:nvPr/>
          </p:nvSpPr>
          <p:spPr bwMode="auto">
            <a:xfrm>
              <a:off x="7352336" y="5713558"/>
              <a:ext cx="914323" cy="9144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servers</a:t>
              </a: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7648862" y="5830699"/>
              <a:ext cx="321271" cy="429954"/>
            </a:xfrm>
            <a:custGeom>
              <a:avLst/>
              <a:gdLst>
                <a:gd name="connsiteX0" fmla="*/ 462028 w 924054"/>
                <a:gd name="connsiteY0" fmla="*/ 827763 h 1236652"/>
                <a:gd name="connsiteX1" fmla="*/ 409509 w 924054"/>
                <a:gd name="connsiteY1" fmla="*/ 880282 h 1236652"/>
                <a:gd name="connsiteX2" fmla="*/ 462028 w 924054"/>
                <a:gd name="connsiteY2" fmla="*/ 932801 h 1236652"/>
                <a:gd name="connsiteX3" fmla="*/ 514547 w 924054"/>
                <a:gd name="connsiteY3" fmla="*/ 880282 h 1236652"/>
                <a:gd name="connsiteX4" fmla="*/ 462028 w 924054"/>
                <a:gd name="connsiteY4" fmla="*/ 827763 h 1236652"/>
                <a:gd name="connsiteX5" fmla="*/ 137588 w 924054"/>
                <a:gd name="connsiteY5" fmla="*/ 722272 h 1236652"/>
                <a:gd name="connsiteX6" fmla="*/ 786466 w 924054"/>
                <a:gd name="connsiteY6" fmla="*/ 722272 h 1236652"/>
                <a:gd name="connsiteX7" fmla="*/ 924054 w 924054"/>
                <a:gd name="connsiteY7" fmla="*/ 808004 h 1236652"/>
                <a:gd name="connsiteX8" fmla="*/ 924054 w 924054"/>
                <a:gd name="connsiteY8" fmla="*/ 1150921 h 1236652"/>
                <a:gd name="connsiteX9" fmla="*/ 786466 w 924054"/>
                <a:gd name="connsiteY9" fmla="*/ 1236652 h 1236652"/>
                <a:gd name="connsiteX10" fmla="*/ 137588 w 924054"/>
                <a:gd name="connsiteY10" fmla="*/ 1236652 h 1236652"/>
                <a:gd name="connsiteX11" fmla="*/ 0 w 924054"/>
                <a:gd name="connsiteY11" fmla="*/ 1150921 h 1236652"/>
                <a:gd name="connsiteX12" fmla="*/ 0 w 924054"/>
                <a:gd name="connsiteY12" fmla="*/ 808004 h 1236652"/>
                <a:gd name="connsiteX13" fmla="*/ 137588 w 924054"/>
                <a:gd name="connsiteY13" fmla="*/ 722272 h 1236652"/>
                <a:gd name="connsiteX14" fmla="*/ 50171 w 924054"/>
                <a:gd name="connsiteY14" fmla="*/ 481515 h 1236652"/>
                <a:gd name="connsiteX15" fmla="*/ 873883 w 924054"/>
                <a:gd name="connsiteY15" fmla="*/ 481515 h 1236652"/>
                <a:gd name="connsiteX16" fmla="*/ 924054 w 924054"/>
                <a:gd name="connsiteY16" fmla="*/ 512777 h 1236652"/>
                <a:gd name="connsiteX17" fmla="*/ 924054 w 924054"/>
                <a:gd name="connsiteY17" fmla="*/ 637817 h 1236652"/>
                <a:gd name="connsiteX18" fmla="*/ 873883 w 924054"/>
                <a:gd name="connsiteY18" fmla="*/ 669078 h 1236652"/>
                <a:gd name="connsiteX19" fmla="*/ 50171 w 924054"/>
                <a:gd name="connsiteY19" fmla="*/ 669078 h 1236652"/>
                <a:gd name="connsiteX20" fmla="*/ 0 w 924054"/>
                <a:gd name="connsiteY20" fmla="*/ 637817 h 1236652"/>
                <a:gd name="connsiteX21" fmla="*/ 0 w 924054"/>
                <a:gd name="connsiteY21" fmla="*/ 512777 h 1236652"/>
                <a:gd name="connsiteX22" fmla="*/ 50171 w 924054"/>
                <a:gd name="connsiteY22" fmla="*/ 481515 h 1236652"/>
                <a:gd name="connsiteX23" fmla="*/ 50171 w 924054"/>
                <a:gd name="connsiteY23" fmla="*/ 240758 h 1236652"/>
                <a:gd name="connsiteX24" fmla="*/ 873883 w 924054"/>
                <a:gd name="connsiteY24" fmla="*/ 240758 h 1236652"/>
                <a:gd name="connsiteX25" fmla="*/ 924054 w 924054"/>
                <a:gd name="connsiteY25" fmla="*/ 272019 h 1236652"/>
                <a:gd name="connsiteX26" fmla="*/ 924054 w 924054"/>
                <a:gd name="connsiteY26" fmla="*/ 397059 h 1236652"/>
                <a:gd name="connsiteX27" fmla="*/ 873883 w 924054"/>
                <a:gd name="connsiteY27" fmla="*/ 428321 h 1236652"/>
                <a:gd name="connsiteX28" fmla="*/ 50171 w 924054"/>
                <a:gd name="connsiteY28" fmla="*/ 428321 h 1236652"/>
                <a:gd name="connsiteX29" fmla="*/ 0 w 924054"/>
                <a:gd name="connsiteY29" fmla="*/ 397059 h 1236652"/>
                <a:gd name="connsiteX30" fmla="*/ 0 w 924054"/>
                <a:gd name="connsiteY30" fmla="*/ 272019 h 1236652"/>
                <a:gd name="connsiteX31" fmla="*/ 50171 w 924054"/>
                <a:gd name="connsiteY31" fmla="*/ 240758 h 1236652"/>
                <a:gd name="connsiteX32" fmla="*/ 50171 w 924054"/>
                <a:gd name="connsiteY32" fmla="*/ 0 h 1236652"/>
                <a:gd name="connsiteX33" fmla="*/ 873883 w 924054"/>
                <a:gd name="connsiteY33" fmla="*/ 0 h 1236652"/>
                <a:gd name="connsiteX34" fmla="*/ 924054 w 924054"/>
                <a:gd name="connsiteY34" fmla="*/ 31262 h 1236652"/>
                <a:gd name="connsiteX35" fmla="*/ 924054 w 924054"/>
                <a:gd name="connsiteY35" fmla="*/ 156302 h 1236652"/>
                <a:gd name="connsiteX36" fmla="*/ 873883 w 924054"/>
                <a:gd name="connsiteY36" fmla="*/ 187564 h 1236652"/>
                <a:gd name="connsiteX37" fmla="*/ 50171 w 924054"/>
                <a:gd name="connsiteY37" fmla="*/ 187564 h 1236652"/>
                <a:gd name="connsiteX38" fmla="*/ 0 w 924054"/>
                <a:gd name="connsiteY38" fmla="*/ 156302 h 1236652"/>
                <a:gd name="connsiteX39" fmla="*/ 0 w 924054"/>
                <a:gd name="connsiteY39" fmla="*/ 31262 h 1236652"/>
                <a:gd name="connsiteX40" fmla="*/ 50171 w 924054"/>
                <a:gd name="connsiteY40" fmla="*/ 0 h 12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4054" h="1236652">
                  <a:moveTo>
                    <a:pt x="462028" y="827763"/>
                  </a:moveTo>
                  <a:cubicBezTo>
                    <a:pt x="433023" y="827763"/>
                    <a:pt x="409509" y="851277"/>
                    <a:pt x="409509" y="880282"/>
                  </a:cubicBezTo>
                  <a:cubicBezTo>
                    <a:pt x="409509" y="909287"/>
                    <a:pt x="433023" y="932801"/>
                    <a:pt x="462028" y="932801"/>
                  </a:cubicBezTo>
                  <a:cubicBezTo>
                    <a:pt x="491033" y="932801"/>
                    <a:pt x="514547" y="909287"/>
                    <a:pt x="514547" y="880282"/>
                  </a:cubicBezTo>
                  <a:cubicBezTo>
                    <a:pt x="514547" y="851277"/>
                    <a:pt x="491033" y="827763"/>
                    <a:pt x="462028" y="827763"/>
                  </a:cubicBezTo>
                  <a:close/>
                  <a:moveTo>
                    <a:pt x="137588" y="722272"/>
                  </a:moveTo>
                  <a:lnTo>
                    <a:pt x="786466" y="722272"/>
                  </a:lnTo>
                  <a:cubicBezTo>
                    <a:pt x="862454" y="722272"/>
                    <a:pt x="924054" y="760656"/>
                    <a:pt x="924054" y="808004"/>
                  </a:cubicBezTo>
                  <a:lnTo>
                    <a:pt x="924054" y="1150921"/>
                  </a:lnTo>
                  <a:cubicBezTo>
                    <a:pt x="924054" y="1198269"/>
                    <a:pt x="862454" y="1236652"/>
                    <a:pt x="786466" y="1236652"/>
                  </a:cubicBezTo>
                  <a:lnTo>
                    <a:pt x="137588" y="1236652"/>
                  </a:lnTo>
                  <a:cubicBezTo>
                    <a:pt x="61601" y="1236652"/>
                    <a:pt x="0" y="1198269"/>
                    <a:pt x="0" y="1150921"/>
                  </a:cubicBezTo>
                  <a:lnTo>
                    <a:pt x="0" y="808004"/>
                  </a:lnTo>
                  <a:cubicBezTo>
                    <a:pt x="0" y="760656"/>
                    <a:pt x="61601" y="722272"/>
                    <a:pt x="137588" y="722272"/>
                  </a:cubicBezTo>
                  <a:close/>
                  <a:moveTo>
                    <a:pt x="50171" y="481515"/>
                  </a:moveTo>
                  <a:lnTo>
                    <a:pt x="873883" y="481515"/>
                  </a:lnTo>
                  <a:cubicBezTo>
                    <a:pt x="901591" y="481515"/>
                    <a:pt x="924054" y="495512"/>
                    <a:pt x="924054" y="512777"/>
                  </a:cubicBezTo>
                  <a:lnTo>
                    <a:pt x="924054" y="637817"/>
                  </a:lnTo>
                  <a:cubicBezTo>
                    <a:pt x="924054" y="655082"/>
                    <a:pt x="901591" y="669078"/>
                    <a:pt x="873883" y="669078"/>
                  </a:cubicBezTo>
                  <a:lnTo>
                    <a:pt x="50171" y="669078"/>
                  </a:lnTo>
                  <a:cubicBezTo>
                    <a:pt x="22463" y="669078"/>
                    <a:pt x="0" y="655082"/>
                    <a:pt x="0" y="637817"/>
                  </a:cubicBezTo>
                  <a:lnTo>
                    <a:pt x="0" y="512777"/>
                  </a:lnTo>
                  <a:cubicBezTo>
                    <a:pt x="0" y="495512"/>
                    <a:pt x="22463" y="481515"/>
                    <a:pt x="50171" y="481515"/>
                  </a:cubicBezTo>
                  <a:close/>
                  <a:moveTo>
                    <a:pt x="50171" y="240758"/>
                  </a:moveTo>
                  <a:lnTo>
                    <a:pt x="873883" y="240758"/>
                  </a:lnTo>
                  <a:cubicBezTo>
                    <a:pt x="901591" y="240758"/>
                    <a:pt x="924054" y="254754"/>
                    <a:pt x="924054" y="272019"/>
                  </a:cubicBezTo>
                  <a:lnTo>
                    <a:pt x="924054" y="397059"/>
                  </a:lnTo>
                  <a:cubicBezTo>
                    <a:pt x="924054" y="414324"/>
                    <a:pt x="901591" y="428321"/>
                    <a:pt x="873883" y="428321"/>
                  </a:cubicBezTo>
                  <a:lnTo>
                    <a:pt x="50171" y="428321"/>
                  </a:lnTo>
                  <a:cubicBezTo>
                    <a:pt x="22463" y="428321"/>
                    <a:pt x="0" y="414324"/>
                    <a:pt x="0" y="397059"/>
                  </a:cubicBezTo>
                  <a:lnTo>
                    <a:pt x="0" y="272019"/>
                  </a:lnTo>
                  <a:cubicBezTo>
                    <a:pt x="0" y="254754"/>
                    <a:pt x="22463" y="240758"/>
                    <a:pt x="50171" y="240758"/>
                  </a:cubicBezTo>
                  <a:close/>
                  <a:moveTo>
                    <a:pt x="50171" y="0"/>
                  </a:moveTo>
                  <a:lnTo>
                    <a:pt x="873883" y="0"/>
                  </a:lnTo>
                  <a:cubicBezTo>
                    <a:pt x="901591" y="0"/>
                    <a:pt x="924054" y="13997"/>
                    <a:pt x="924054" y="31262"/>
                  </a:cubicBezTo>
                  <a:lnTo>
                    <a:pt x="924054" y="156302"/>
                  </a:lnTo>
                  <a:cubicBezTo>
                    <a:pt x="924054" y="173567"/>
                    <a:pt x="901591" y="187564"/>
                    <a:pt x="873883" y="187564"/>
                  </a:cubicBezTo>
                  <a:lnTo>
                    <a:pt x="50171" y="187564"/>
                  </a:lnTo>
                  <a:cubicBezTo>
                    <a:pt x="22463" y="187564"/>
                    <a:pt x="0" y="173567"/>
                    <a:pt x="0" y="156302"/>
                  </a:cubicBezTo>
                  <a:lnTo>
                    <a:pt x="0" y="31262"/>
                  </a:lnTo>
                  <a:cubicBezTo>
                    <a:pt x="0" y="13997"/>
                    <a:pt x="22463" y="0"/>
                    <a:pt x="50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82757" y="4715898"/>
            <a:ext cx="896349" cy="896425"/>
            <a:chOff x="8351914" y="5713558"/>
            <a:chExt cx="914323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8351914" y="5713558"/>
              <a:ext cx="914323" cy="914400"/>
            </a:xfrm>
            <a:prstGeom prst="rect">
              <a:avLst/>
            </a:prstGeom>
            <a:solidFill>
              <a:srgbClr val="5B7F9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databases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591858" y="5855750"/>
              <a:ext cx="434435" cy="379852"/>
              <a:chOff x="9906625" y="2482681"/>
              <a:chExt cx="434435" cy="37985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906625" y="2482681"/>
                <a:ext cx="175003" cy="132330"/>
                <a:chOff x="9958984" y="2526634"/>
                <a:chExt cx="396115" cy="299525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0045785" y="2639258"/>
                <a:ext cx="295275" cy="223275"/>
                <a:chOff x="9958984" y="2526634"/>
                <a:chExt cx="396115" cy="299525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19" name="Group 18"/>
          <p:cNvGrpSpPr/>
          <p:nvPr/>
        </p:nvGrpSpPr>
        <p:grpSpPr>
          <a:xfrm>
            <a:off x="2632680" y="5687787"/>
            <a:ext cx="896349" cy="896425"/>
            <a:chOff x="5301870" y="5713558"/>
            <a:chExt cx="914323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01870" y="5713558"/>
              <a:ext cx="914323" cy="914400"/>
            </a:xfrm>
            <a:prstGeom prst="rect">
              <a:avLst/>
            </a:prstGeom>
            <a:solidFill>
              <a:srgbClr val="ED7D3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070" y="5867512"/>
              <a:ext cx="393922" cy="35632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227450" y="1004270"/>
            <a:ext cx="5901463" cy="2648838"/>
            <a:chOff x="4785990" y="1023910"/>
            <a:chExt cx="6019800" cy="2701953"/>
          </a:xfrm>
        </p:grpSpPr>
        <p:sp>
          <p:nvSpPr>
            <p:cNvPr id="23" name="Freeform 128"/>
            <p:cNvSpPr>
              <a:spLocks noChangeAspect="1"/>
            </p:cNvSpPr>
            <p:nvPr/>
          </p:nvSpPr>
          <p:spPr bwMode="black">
            <a:xfrm>
              <a:off x="4785990" y="1023910"/>
              <a:ext cx="6019800" cy="270195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002050">
                <a:lumMod val="50000"/>
                <a:lumOff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-49" normalizeH="0" baseline="0" noProof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417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black">
            <a:xfrm>
              <a:off x="6952452" y="2621489"/>
              <a:ext cx="1051724" cy="948767"/>
            </a:xfrm>
            <a:custGeom>
              <a:avLst/>
              <a:gdLst>
                <a:gd name="T0" fmla="*/ 524 w 1369"/>
                <a:gd name="T1" fmla="*/ 115 h 1057"/>
                <a:gd name="T2" fmla="*/ 373 w 1369"/>
                <a:gd name="T3" fmla="*/ 228 h 1057"/>
                <a:gd name="T4" fmla="*/ 455 w 1369"/>
                <a:gd name="T5" fmla="*/ 153 h 1057"/>
                <a:gd name="T6" fmla="*/ 5 w 1369"/>
                <a:gd name="T7" fmla="*/ 634 h 1057"/>
                <a:gd name="T8" fmla="*/ 149 w 1369"/>
                <a:gd name="T9" fmla="*/ 320 h 1057"/>
                <a:gd name="T10" fmla="*/ 26 w 1369"/>
                <a:gd name="T11" fmla="*/ 509 h 1057"/>
                <a:gd name="T12" fmla="*/ 652 w 1369"/>
                <a:gd name="T13" fmla="*/ 75 h 1057"/>
                <a:gd name="T14" fmla="*/ 36 w 1369"/>
                <a:gd name="T15" fmla="*/ 435 h 1057"/>
                <a:gd name="T16" fmla="*/ 28 w 1369"/>
                <a:gd name="T17" fmla="*/ 478 h 1057"/>
                <a:gd name="T18" fmla="*/ 9 w 1369"/>
                <a:gd name="T19" fmla="*/ 353 h 1057"/>
                <a:gd name="T20" fmla="*/ 1045 w 1369"/>
                <a:gd name="T21" fmla="*/ 157 h 1057"/>
                <a:gd name="T22" fmla="*/ 1251 w 1369"/>
                <a:gd name="T23" fmla="*/ 278 h 1057"/>
                <a:gd name="T24" fmla="*/ 1184 w 1369"/>
                <a:gd name="T25" fmla="*/ 236 h 1057"/>
                <a:gd name="T26" fmla="*/ 1369 w 1369"/>
                <a:gd name="T27" fmla="*/ 439 h 1057"/>
                <a:gd name="T28" fmla="*/ 1349 w 1369"/>
                <a:gd name="T29" fmla="*/ 356 h 1057"/>
                <a:gd name="T30" fmla="*/ 1150 w 1369"/>
                <a:gd name="T31" fmla="*/ 216 h 1057"/>
                <a:gd name="T32" fmla="*/ 859 w 1369"/>
                <a:gd name="T33" fmla="*/ 52 h 1057"/>
                <a:gd name="T34" fmla="*/ 781 w 1369"/>
                <a:gd name="T35" fmla="*/ 39 h 1057"/>
                <a:gd name="T36" fmla="*/ 746 w 1369"/>
                <a:gd name="T37" fmla="*/ 26 h 1057"/>
                <a:gd name="T38" fmla="*/ 682 w 1369"/>
                <a:gd name="T39" fmla="*/ 56 h 1057"/>
                <a:gd name="T40" fmla="*/ 67 w 1369"/>
                <a:gd name="T41" fmla="*/ 682 h 1057"/>
                <a:gd name="T42" fmla="*/ 963 w 1369"/>
                <a:gd name="T43" fmla="*/ 142 h 1057"/>
                <a:gd name="T44" fmla="*/ 906 w 1369"/>
                <a:gd name="T45" fmla="*/ 82 h 1057"/>
                <a:gd name="T46" fmla="*/ 247 w 1369"/>
                <a:gd name="T47" fmla="*/ 268 h 1057"/>
                <a:gd name="T48" fmla="*/ 1073 w 1369"/>
                <a:gd name="T49" fmla="*/ 766 h 1057"/>
                <a:gd name="T50" fmla="*/ 974 w 1369"/>
                <a:gd name="T51" fmla="*/ 824 h 1057"/>
                <a:gd name="T52" fmla="*/ 1048 w 1369"/>
                <a:gd name="T53" fmla="*/ 780 h 1057"/>
                <a:gd name="T54" fmla="*/ 834 w 1369"/>
                <a:gd name="T55" fmla="*/ 948 h 1057"/>
                <a:gd name="T56" fmla="*/ 882 w 1369"/>
                <a:gd name="T57" fmla="*/ 910 h 1057"/>
                <a:gd name="T58" fmla="*/ 1199 w 1369"/>
                <a:gd name="T59" fmla="*/ 723 h 1057"/>
                <a:gd name="T60" fmla="*/ 61 w 1369"/>
                <a:gd name="T61" fmla="*/ 327 h 1057"/>
                <a:gd name="T62" fmla="*/ 1353 w 1369"/>
                <a:gd name="T63" fmla="*/ 606 h 1057"/>
                <a:gd name="T64" fmla="*/ 1342 w 1369"/>
                <a:gd name="T65" fmla="*/ 518 h 1057"/>
                <a:gd name="T66" fmla="*/ 789 w 1369"/>
                <a:gd name="T67" fmla="*/ 977 h 1057"/>
                <a:gd name="T68" fmla="*/ 791 w 1369"/>
                <a:gd name="T69" fmla="*/ 972 h 1057"/>
                <a:gd name="T70" fmla="*/ 1249 w 1369"/>
                <a:gd name="T71" fmla="*/ 662 h 1057"/>
                <a:gd name="T72" fmla="*/ 1318 w 1369"/>
                <a:gd name="T73" fmla="*/ 616 h 1057"/>
                <a:gd name="T74" fmla="*/ 357 w 1369"/>
                <a:gd name="T75" fmla="*/ 821 h 1057"/>
                <a:gd name="T76" fmla="*/ 249 w 1369"/>
                <a:gd name="T77" fmla="*/ 759 h 1057"/>
                <a:gd name="T78" fmla="*/ 179 w 1369"/>
                <a:gd name="T79" fmla="*/ 721 h 1057"/>
                <a:gd name="T80" fmla="*/ 133 w 1369"/>
                <a:gd name="T81" fmla="*/ 704 h 1057"/>
                <a:gd name="T82" fmla="*/ 139 w 1369"/>
                <a:gd name="T83" fmla="*/ 731 h 1057"/>
                <a:gd name="T84" fmla="*/ 711 w 1369"/>
                <a:gd name="T85" fmla="*/ 1056 h 1057"/>
                <a:gd name="T86" fmla="*/ 606 w 1369"/>
                <a:gd name="T87" fmla="*/ 984 h 1057"/>
                <a:gd name="T88" fmla="*/ 614 w 1369"/>
                <a:gd name="T89" fmla="*/ 998 h 1057"/>
                <a:gd name="T90" fmla="*/ 555 w 1369"/>
                <a:gd name="T91" fmla="*/ 933 h 1057"/>
                <a:gd name="T92" fmla="*/ 676 w 1369"/>
                <a:gd name="T93" fmla="*/ 1024 h 1057"/>
                <a:gd name="T94" fmla="*/ 489 w 1369"/>
                <a:gd name="T95" fmla="*/ 898 h 1057"/>
                <a:gd name="T96" fmla="*/ 1274 w 1369"/>
                <a:gd name="T97" fmla="*/ 378 h 1057"/>
                <a:gd name="T98" fmla="*/ 749 w 1369"/>
                <a:gd name="T99" fmla="*/ 729 h 1057"/>
                <a:gd name="T100" fmla="*/ 146 w 1369"/>
                <a:gd name="T101" fmla="*/ 631 h 1057"/>
                <a:gd name="T102" fmla="*/ 600 w 1369"/>
                <a:gd name="T103" fmla="*/ 889 h 1057"/>
                <a:gd name="T104" fmla="*/ 780 w 1369"/>
                <a:gd name="T105" fmla="*/ 741 h 1057"/>
                <a:gd name="T106" fmla="*/ 486 w 1369"/>
                <a:gd name="T107" fmla="*/ 685 h 1057"/>
                <a:gd name="T108" fmla="*/ 587 w 1369"/>
                <a:gd name="T109" fmla="*/ 850 h 1057"/>
                <a:gd name="T110" fmla="*/ 560 w 1369"/>
                <a:gd name="T111" fmla="*/ 881 h 1057"/>
                <a:gd name="T112" fmla="*/ 232 w 1369"/>
                <a:gd name="T113" fmla="*/ 509 h 1057"/>
                <a:gd name="T114" fmla="*/ 233 w 1369"/>
                <a:gd name="T115" fmla="*/ 61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9" h="1057">
                  <a:moveTo>
                    <a:pt x="234" y="304"/>
                  </a:moveTo>
                  <a:cubicBezTo>
                    <a:pt x="234" y="304"/>
                    <a:pt x="234" y="304"/>
                    <a:pt x="234" y="304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34" y="304"/>
                    <a:pt x="234" y="304"/>
                    <a:pt x="234" y="304"/>
                  </a:cubicBezTo>
                  <a:close/>
                  <a:moveTo>
                    <a:pt x="581" y="113"/>
                  </a:moveTo>
                  <a:cubicBezTo>
                    <a:pt x="569" y="91"/>
                    <a:pt x="569" y="91"/>
                    <a:pt x="569" y="91"/>
                  </a:cubicBezTo>
                  <a:cubicBezTo>
                    <a:pt x="524" y="115"/>
                    <a:pt x="524" y="115"/>
                    <a:pt x="524" y="115"/>
                  </a:cubicBezTo>
                  <a:cubicBezTo>
                    <a:pt x="537" y="138"/>
                    <a:pt x="537" y="138"/>
                    <a:pt x="537" y="138"/>
                  </a:cubicBezTo>
                  <a:cubicBezTo>
                    <a:pt x="581" y="113"/>
                    <a:pt x="581" y="113"/>
                    <a:pt x="581" y="113"/>
                  </a:cubicBezTo>
                  <a:cubicBezTo>
                    <a:pt x="581" y="113"/>
                    <a:pt x="581" y="113"/>
                    <a:pt x="581" y="113"/>
                  </a:cubicBezTo>
                  <a:close/>
                  <a:moveTo>
                    <a:pt x="373" y="228"/>
                  </a:moveTo>
                  <a:cubicBezTo>
                    <a:pt x="360" y="205"/>
                    <a:pt x="360" y="205"/>
                    <a:pt x="360" y="205"/>
                  </a:cubicBezTo>
                  <a:cubicBezTo>
                    <a:pt x="316" y="230"/>
                    <a:pt x="316" y="230"/>
                    <a:pt x="316" y="230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8"/>
                    <a:pt x="373" y="228"/>
                    <a:pt x="373" y="228"/>
                  </a:cubicBezTo>
                  <a:close/>
                  <a:moveTo>
                    <a:pt x="443" y="190"/>
                  </a:moveTo>
                  <a:cubicBezTo>
                    <a:pt x="430" y="167"/>
                    <a:pt x="430" y="167"/>
                    <a:pt x="430" y="167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98" y="214"/>
                    <a:pt x="398" y="214"/>
                    <a:pt x="398" y="214"/>
                  </a:cubicBezTo>
                  <a:cubicBezTo>
                    <a:pt x="443" y="190"/>
                    <a:pt x="443" y="190"/>
                    <a:pt x="443" y="190"/>
                  </a:cubicBezTo>
                  <a:cubicBezTo>
                    <a:pt x="443" y="190"/>
                    <a:pt x="443" y="190"/>
                    <a:pt x="443" y="190"/>
                  </a:cubicBezTo>
                  <a:close/>
                  <a:moveTo>
                    <a:pt x="513" y="151"/>
                  </a:moveTo>
                  <a:cubicBezTo>
                    <a:pt x="501" y="129"/>
                    <a:pt x="501" y="129"/>
                    <a:pt x="501" y="129"/>
                  </a:cubicBezTo>
                  <a:cubicBezTo>
                    <a:pt x="455" y="153"/>
                    <a:pt x="455" y="153"/>
                    <a:pt x="455" y="153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513" y="151"/>
                    <a:pt x="513" y="151"/>
                    <a:pt x="513" y="151"/>
                  </a:cubicBezTo>
                  <a:cubicBezTo>
                    <a:pt x="513" y="151"/>
                    <a:pt x="513" y="151"/>
                    <a:pt x="513" y="151"/>
                  </a:cubicBezTo>
                  <a:close/>
                  <a:moveTo>
                    <a:pt x="32" y="631"/>
                  </a:moveTo>
                  <a:cubicBezTo>
                    <a:pt x="30" y="620"/>
                    <a:pt x="30" y="607"/>
                    <a:pt x="29" y="592"/>
                  </a:cubicBezTo>
                  <a:cubicBezTo>
                    <a:pt x="28" y="587"/>
                    <a:pt x="28" y="587"/>
                    <a:pt x="28" y="58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1" y="595"/>
                    <a:pt x="1" y="595"/>
                    <a:pt x="1" y="595"/>
                  </a:cubicBezTo>
                  <a:cubicBezTo>
                    <a:pt x="3" y="608"/>
                    <a:pt x="3" y="622"/>
                    <a:pt x="5" y="634"/>
                  </a:cubicBezTo>
                  <a:cubicBezTo>
                    <a:pt x="6" y="639"/>
                    <a:pt x="6" y="639"/>
                    <a:pt x="6" y="639"/>
                  </a:cubicBezTo>
                  <a:cubicBezTo>
                    <a:pt x="33" y="636"/>
                    <a:pt x="33" y="636"/>
                    <a:pt x="33" y="636"/>
                  </a:cubicBezTo>
                  <a:cubicBezTo>
                    <a:pt x="32" y="631"/>
                    <a:pt x="32" y="631"/>
                    <a:pt x="32" y="631"/>
                  </a:cubicBezTo>
                  <a:cubicBezTo>
                    <a:pt x="32" y="631"/>
                    <a:pt x="32" y="631"/>
                    <a:pt x="32" y="631"/>
                  </a:cubicBezTo>
                  <a:close/>
                  <a:moveTo>
                    <a:pt x="143" y="346"/>
                  </a:moveTo>
                  <a:cubicBezTo>
                    <a:pt x="148" y="346"/>
                    <a:pt x="152" y="346"/>
                    <a:pt x="157" y="344"/>
                  </a:cubicBezTo>
                  <a:cubicBezTo>
                    <a:pt x="162" y="343"/>
                    <a:pt x="162" y="343"/>
                    <a:pt x="162" y="343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49" y="320"/>
                    <a:pt x="149" y="320"/>
                    <a:pt x="149" y="320"/>
                  </a:cubicBezTo>
                  <a:cubicBezTo>
                    <a:pt x="143" y="322"/>
                    <a:pt x="133" y="320"/>
                    <a:pt x="118" y="316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05" y="338"/>
                    <a:pt x="105" y="338"/>
                    <a:pt x="105" y="338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24" y="344"/>
                    <a:pt x="134" y="346"/>
                    <a:pt x="143" y="346"/>
                  </a:cubicBezTo>
                  <a:close/>
                  <a:moveTo>
                    <a:pt x="26" y="554"/>
                  </a:moveTo>
                  <a:cubicBezTo>
                    <a:pt x="26" y="543"/>
                    <a:pt x="26" y="534"/>
                    <a:pt x="26" y="525"/>
                  </a:cubicBezTo>
                  <a:cubicBezTo>
                    <a:pt x="26" y="521"/>
                    <a:pt x="26" y="518"/>
                    <a:pt x="26" y="514"/>
                  </a:cubicBezTo>
                  <a:cubicBezTo>
                    <a:pt x="26" y="509"/>
                    <a:pt x="26" y="509"/>
                    <a:pt x="26" y="509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0" y="517"/>
                    <a:pt x="0" y="521"/>
                    <a:pt x="0" y="525"/>
                  </a:cubicBezTo>
                  <a:cubicBezTo>
                    <a:pt x="0" y="534"/>
                    <a:pt x="0" y="544"/>
                    <a:pt x="0" y="55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26" y="559"/>
                    <a:pt x="26" y="559"/>
                    <a:pt x="26" y="559"/>
                  </a:cubicBezTo>
                  <a:cubicBezTo>
                    <a:pt x="26" y="554"/>
                    <a:pt x="26" y="554"/>
                    <a:pt x="26" y="554"/>
                  </a:cubicBezTo>
                  <a:cubicBezTo>
                    <a:pt x="26" y="554"/>
                    <a:pt x="26" y="554"/>
                    <a:pt x="26" y="554"/>
                  </a:cubicBezTo>
                  <a:close/>
                  <a:moveTo>
                    <a:pt x="652" y="75"/>
                  </a:moveTo>
                  <a:cubicBezTo>
                    <a:pt x="639" y="54"/>
                    <a:pt x="639" y="54"/>
                    <a:pt x="639" y="54"/>
                  </a:cubicBezTo>
                  <a:cubicBezTo>
                    <a:pt x="594" y="77"/>
                    <a:pt x="594" y="77"/>
                    <a:pt x="594" y="77"/>
                  </a:cubicBezTo>
                  <a:cubicBezTo>
                    <a:pt x="606" y="101"/>
                    <a:pt x="606" y="101"/>
                    <a:pt x="606" y="101"/>
                  </a:cubicBezTo>
                  <a:cubicBezTo>
                    <a:pt x="652" y="75"/>
                    <a:pt x="652" y="75"/>
                    <a:pt x="652" y="75"/>
                  </a:cubicBezTo>
                  <a:cubicBezTo>
                    <a:pt x="652" y="75"/>
                    <a:pt x="652" y="75"/>
                    <a:pt x="652" y="75"/>
                  </a:cubicBezTo>
                  <a:close/>
                  <a:moveTo>
                    <a:pt x="28" y="478"/>
                  </a:moveTo>
                  <a:cubicBezTo>
                    <a:pt x="29" y="476"/>
                    <a:pt x="29" y="475"/>
                    <a:pt x="29" y="475"/>
                  </a:cubicBezTo>
                  <a:cubicBezTo>
                    <a:pt x="34" y="468"/>
                    <a:pt x="36" y="458"/>
                    <a:pt x="36" y="446"/>
                  </a:cubicBezTo>
                  <a:cubicBezTo>
                    <a:pt x="36" y="443"/>
                    <a:pt x="36" y="439"/>
                    <a:pt x="36" y="435"/>
                  </a:cubicBezTo>
                  <a:cubicBezTo>
                    <a:pt x="35" y="430"/>
                    <a:pt x="35" y="430"/>
                    <a:pt x="35" y="430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9" y="437"/>
                    <a:pt x="9" y="437"/>
                    <a:pt x="9" y="437"/>
                  </a:cubicBezTo>
                  <a:cubicBezTo>
                    <a:pt x="9" y="440"/>
                    <a:pt x="9" y="443"/>
                    <a:pt x="9" y="446"/>
                  </a:cubicBezTo>
                  <a:cubicBezTo>
                    <a:pt x="9" y="456"/>
                    <a:pt x="8" y="460"/>
                    <a:pt x="7" y="461"/>
                  </a:cubicBezTo>
                  <a:cubicBezTo>
                    <a:pt x="5" y="464"/>
                    <a:pt x="3" y="467"/>
                    <a:pt x="2" y="472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27" y="484"/>
                    <a:pt x="27" y="484"/>
                    <a:pt x="27" y="484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28" y="478"/>
                    <a:pt x="28" y="478"/>
                    <a:pt x="28" y="478"/>
                  </a:cubicBezTo>
                  <a:close/>
                  <a:moveTo>
                    <a:pt x="5" y="404"/>
                  </a:moveTo>
                  <a:cubicBezTo>
                    <a:pt x="31" y="400"/>
                    <a:pt x="31" y="400"/>
                    <a:pt x="31" y="400"/>
                  </a:cubicBezTo>
                  <a:cubicBezTo>
                    <a:pt x="30" y="395"/>
                    <a:pt x="30" y="395"/>
                    <a:pt x="30" y="395"/>
                  </a:cubicBezTo>
                  <a:cubicBezTo>
                    <a:pt x="29" y="391"/>
                    <a:pt x="28" y="384"/>
                    <a:pt x="28" y="382"/>
                  </a:cubicBezTo>
                  <a:cubicBezTo>
                    <a:pt x="28" y="380"/>
                    <a:pt x="29" y="374"/>
                    <a:pt x="34" y="363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9" y="353"/>
                    <a:pt x="9" y="353"/>
                    <a:pt x="9" y="353"/>
                  </a:cubicBezTo>
                  <a:cubicBezTo>
                    <a:pt x="6" y="361"/>
                    <a:pt x="1" y="373"/>
                    <a:pt x="1" y="382"/>
                  </a:cubicBezTo>
                  <a:cubicBezTo>
                    <a:pt x="1" y="386"/>
                    <a:pt x="2" y="391"/>
                    <a:pt x="3" y="399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5" y="404"/>
                    <a:pt x="5" y="404"/>
                    <a:pt x="5" y="404"/>
                  </a:cubicBezTo>
                  <a:close/>
                  <a:moveTo>
                    <a:pt x="1067" y="199"/>
                  </a:moveTo>
                  <a:cubicBezTo>
                    <a:pt x="1072" y="201"/>
                    <a:pt x="1072" y="201"/>
                    <a:pt x="1072" y="201"/>
                  </a:cubicBezTo>
                  <a:cubicBezTo>
                    <a:pt x="1085" y="179"/>
                    <a:pt x="1085" y="179"/>
                    <a:pt x="1085" y="179"/>
                  </a:cubicBezTo>
                  <a:cubicBezTo>
                    <a:pt x="1080" y="176"/>
                    <a:pt x="1080" y="176"/>
                    <a:pt x="1080" y="176"/>
                  </a:cubicBezTo>
                  <a:cubicBezTo>
                    <a:pt x="1068" y="170"/>
                    <a:pt x="1057" y="163"/>
                    <a:pt x="1045" y="157"/>
                  </a:cubicBezTo>
                  <a:cubicBezTo>
                    <a:pt x="1040" y="154"/>
                    <a:pt x="1040" y="154"/>
                    <a:pt x="1040" y="154"/>
                  </a:cubicBezTo>
                  <a:cubicBezTo>
                    <a:pt x="1027" y="177"/>
                    <a:pt x="1027" y="177"/>
                    <a:pt x="1027" y="177"/>
                  </a:cubicBezTo>
                  <a:cubicBezTo>
                    <a:pt x="1032" y="180"/>
                    <a:pt x="1032" y="180"/>
                    <a:pt x="1032" y="180"/>
                  </a:cubicBezTo>
                  <a:cubicBezTo>
                    <a:pt x="1045" y="187"/>
                    <a:pt x="1057" y="193"/>
                    <a:pt x="1067" y="199"/>
                  </a:cubicBezTo>
                  <a:close/>
                  <a:moveTo>
                    <a:pt x="1270" y="323"/>
                  </a:moveTo>
                  <a:cubicBezTo>
                    <a:pt x="1275" y="326"/>
                    <a:pt x="1275" y="326"/>
                    <a:pt x="1275" y="326"/>
                  </a:cubicBezTo>
                  <a:cubicBezTo>
                    <a:pt x="1290" y="304"/>
                    <a:pt x="1290" y="304"/>
                    <a:pt x="1290" y="304"/>
                  </a:cubicBezTo>
                  <a:cubicBezTo>
                    <a:pt x="1286" y="301"/>
                    <a:pt x="1286" y="301"/>
                    <a:pt x="1286" y="301"/>
                  </a:cubicBezTo>
                  <a:cubicBezTo>
                    <a:pt x="1276" y="294"/>
                    <a:pt x="1264" y="287"/>
                    <a:pt x="1251" y="278"/>
                  </a:cubicBezTo>
                  <a:cubicBezTo>
                    <a:pt x="1246" y="275"/>
                    <a:pt x="1246" y="275"/>
                    <a:pt x="1246" y="275"/>
                  </a:cubicBezTo>
                  <a:cubicBezTo>
                    <a:pt x="1232" y="297"/>
                    <a:pt x="1232" y="297"/>
                    <a:pt x="1232" y="297"/>
                  </a:cubicBezTo>
                  <a:cubicBezTo>
                    <a:pt x="1237" y="300"/>
                    <a:pt x="1237" y="300"/>
                    <a:pt x="1237" y="300"/>
                  </a:cubicBezTo>
                  <a:cubicBezTo>
                    <a:pt x="1249" y="308"/>
                    <a:pt x="1261" y="316"/>
                    <a:pt x="1270" y="323"/>
                  </a:cubicBezTo>
                  <a:close/>
                  <a:moveTo>
                    <a:pt x="1204" y="279"/>
                  </a:moveTo>
                  <a:cubicBezTo>
                    <a:pt x="1209" y="282"/>
                    <a:pt x="1209" y="282"/>
                    <a:pt x="1209" y="282"/>
                  </a:cubicBezTo>
                  <a:cubicBezTo>
                    <a:pt x="1223" y="259"/>
                    <a:pt x="1223" y="259"/>
                    <a:pt x="1223" y="259"/>
                  </a:cubicBezTo>
                  <a:cubicBezTo>
                    <a:pt x="1217" y="257"/>
                    <a:pt x="1217" y="257"/>
                    <a:pt x="1217" y="257"/>
                  </a:cubicBezTo>
                  <a:cubicBezTo>
                    <a:pt x="1207" y="250"/>
                    <a:pt x="1196" y="243"/>
                    <a:pt x="1184" y="236"/>
                  </a:cubicBezTo>
                  <a:cubicBezTo>
                    <a:pt x="1179" y="233"/>
                    <a:pt x="1179" y="233"/>
                    <a:pt x="1179" y="233"/>
                  </a:cubicBezTo>
                  <a:cubicBezTo>
                    <a:pt x="1166" y="256"/>
                    <a:pt x="1166" y="256"/>
                    <a:pt x="1166" y="256"/>
                  </a:cubicBezTo>
                  <a:cubicBezTo>
                    <a:pt x="1170" y="259"/>
                    <a:pt x="1170" y="259"/>
                    <a:pt x="1170" y="259"/>
                  </a:cubicBezTo>
                  <a:cubicBezTo>
                    <a:pt x="1183" y="265"/>
                    <a:pt x="1194" y="272"/>
                    <a:pt x="1204" y="279"/>
                  </a:cubicBezTo>
                  <a:close/>
                  <a:moveTo>
                    <a:pt x="1337" y="403"/>
                  </a:moveTo>
                  <a:cubicBezTo>
                    <a:pt x="1340" y="414"/>
                    <a:pt x="1341" y="427"/>
                    <a:pt x="1343" y="441"/>
                  </a:cubicBezTo>
                  <a:cubicBezTo>
                    <a:pt x="1343" y="447"/>
                    <a:pt x="1343" y="447"/>
                    <a:pt x="1343" y="447"/>
                  </a:cubicBezTo>
                  <a:cubicBezTo>
                    <a:pt x="1369" y="445"/>
                    <a:pt x="1369" y="445"/>
                    <a:pt x="1369" y="445"/>
                  </a:cubicBezTo>
                  <a:cubicBezTo>
                    <a:pt x="1369" y="439"/>
                    <a:pt x="1369" y="439"/>
                    <a:pt x="1369" y="439"/>
                  </a:cubicBezTo>
                  <a:cubicBezTo>
                    <a:pt x="1367" y="424"/>
                    <a:pt x="1365" y="410"/>
                    <a:pt x="1363" y="397"/>
                  </a:cubicBezTo>
                  <a:cubicBezTo>
                    <a:pt x="1362" y="392"/>
                    <a:pt x="1362" y="392"/>
                    <a:pt x="1362" y="392"/>
                  </a:cubicBezTo>
                  <a:cubicBezTo>
                    <a:pt x="1336" y="397"/>
                    <a:pt x="1336" y="397"/>
                    <a:pt x="1336" y="397"/>
                  </a:cubicBezTo>
                  <a:cubicBezTo>
                    <a:pt x="1337" y="403"/>
                    <a:pt x="1337" y="403"/>
                    <a:pt x="1337" y="403"/>
                  </a:cubicBezTo>
                  <a:cubicBezTo>
                    <a:pt x="1337" y="403"/>
                    <a:pt x="1337" y="403"/>
                    <a:pt x="1337" y="403"/>
                  </a:cubicBezTo>
                  <a:close/>
                  <a:moveTo>
                    <a:pt x="1325" y="369"/>
                  </a:moveTo>
                  <a:cubicBezTo>
                    <a:pt x="1328" y="373"/>
                    <a:pt x="1328" y="373"/>
                    <a:pt x="1328" y="373"/>
                  </a:cubicBezTo>
                  <a:cubicBezTo>
                    <a:pt x="1352" y="362"/>
                    <a:pt x="1352" y="362"/>
                    <a:pt x="1352" y="362"/>
                  </a:cubicBezTo>
                  <a:cubicBezTo>
                    <a:pt x="1349" y="356"/>
                    <a:pt x="1349" y="356"/>
                    <a:pt x="1349" y="356"/>
                  </a:cubicBezTo>
                  <a:cubicBezTo>
                    <a:pt x="1344" y="348"/>
                    <a:pt x="1334" y="338"/>
                    <a:pt x="1318" y="325"/>
                  </a:cubicBezTo>
                  <a:cubicBezTo>
                    <a:pt x="1313" y="321"/>
                    <a:pt x="1313" y="321"/>
                    <a:pt x="1313" y="321"/>
                  </a:cubicBezTo>
                  <a:cubicBezTo>
                    <a:pt x="1296" y="342"/>
                    <a:pt x="1296" y="342"/>
                    <a:pt x="1296" y="342"/>
                  </a:cubicBezTo>
                  <a:cubicBezTo>
                    <a:pt x="1301" y="345"/>
                    <a:pt x="1301" y="345"/>
                    <a:pt x="1301" y="345"/>
                  </a:cubicBezTo>
                  <a:cubicBezTo>
                    <a:pt x="1319" y="359"/>
                    <a:pt x="1324" y="367"/>
                    <a:pt x="1325" y="369"/>
                  </a:cubicBezTo>
                  <a:close/>
                  <a:moveTo>
                    <a:pt x="1136" y="238"/>
                  </a:moveTo>
                  <a:cubicBezTo>
                    <a:pt x="1141" y="241"/>
                    <a:pt x="1141" y="241"/>
                    <a:pt x="1141" y="241"/>
                  </a:cubicBezTo>
                  <a:cubicBezTo>
                    <a:pt x="1155" y="219"/>
                    <a:pt x="1155" y="219"/>
                    <a:pt x="1155" y="219"/>
                  </a:cubicBezTo>
                  <a:cubicBezTo>
                    <a:pt x="1150" y="216"/>
                    <a:pt x="1150" y="216"/>
                    <a:pt x="1150" y="216"/>
                  </a:cubicBezTo>
                  <a:cubicBezTo>
                    <a:pt x="1138" y="210"/>
                    <a:pt x="1127" y="203"/>
                    <a:pt x="1115" y="196"/>
                  </a:cubicBezTo>
                  <a:cubicBezTo>
                    <a:pt x="1109" y="194"/>
                    <a:pt x="1109" y="194"/>
                    <a:pt x="1109" y="194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1" y="219"/>
                    <a:pt x="1101" y="219"/>
                    <a:pt x="1101" y="219"/>
                  </a:cubicBezTo>
                  <a:cubicBezTo>
                    <a:pt x="1113" y="225"/>
                    <a:pt x="1125" y="232"/>
                    <a:pt x="1136" y="238"/>
                  </a:cubicBezTo>
                  <a:close/>
                  <a:moveTo>
                    <a:pt x="844" y="74"/>
                  </a:moveTo>
                  <a:cubicBezTo>
                    <a:pt x="849" y="77"/>
                    <a:pt x="849" y="77"/>
                    <a:pt x="849" y="77"/>
                  </a:cubicBezTo>
                  <a:cubicBezTo>
                    <a:pt x="863" y="55"/>
                    <a:pt x="863" y="55"/>
                    <a:pt x="863" y="55"/>
                  </a:cubicBezTo>
                  <a:cubicBezTo>
                    <a:pt x="859" y="52"/>
                    <a:pt x="859" y="52"/>
                    <a:pt x="859" y="52"/>
                  </a:cubicBezTo>
                  <a:cubicBezTo>
                    <a:pt x="846" y="44"/>
                    <a:pt x="834" y="37"/>
                    <a:pt x="823" y="31"/>
                  </a:cubicBezTo>
                  <a:cubicBezTo>
                    <a:pt x="819" y="28"/>
                    <a:pt x="819" y="28"/>
                    <a:pt x="819" y="28"/>
                  </a:cubicBezTo>
                  <a:cubicBezTo>
                    <a:pt x="805" y="51"/>
                    <a:pt x="805" y="51"/>
                    <a:pt x="805" y="51"/>
                  </a:cubicBezTo>
                  <a:cubicBezTo>
                    <a:pt x="810" y="54"/>
                    <a:pt x="810" y="54"/>
                    <a:pt x="810" y="54"/>
                  </a:cubicBezTo>
                  <a:cubicBezTo>
                    <a:pt x="821" y="59"/>
                    <a:pt x="832" y="66"/>
                    <a:pt x="844" y="74"/>
                  </a:cubicBezTo>
                  <a:close/>
                  <a:moveTo>
                    <a:pt x="746" y="26"/>
                  </a:moveTo>
                  <a:cubicBezTo>
                    <a:pt x="747" y="26"/>
                    <a:pt x="748" y="26"/>
                    <a:pt x="750" y="26"/>
                  </a:cubicBezTo>
                  <a:cubicBezTo>
                    <a:pt x="753" y="27"/>
                    <a:pt x="761" y="29"/>
                    <a:pt x="776" y="36"/>
                  </a:cubicBezTo>
                  <a:cubicBezTo>
                    <a:pt x="781" y="39"/>
                    <a:pt x="781" y="39"/>
                    <a:pt x="781" y="39"/>
                  </a:cubicBezTo>
                  <a:cubicBezTo>
                    <a:pt x="792" y="15"/>
                    <a:pt x="792" y="15"/>
                    <a:pt x="792" y="15"/>
                  </a:cubicBezTo>
                  <a:cubicBezTo>
                    <a:pt x="787" y="13"/>
                    <a:pt x="787" y="13"/>
                    <a:pt x="787" y="13"/>
                  </a:cubicBezTo>
                  <a:cubicBezTo>
                    <a:pt x="772" y="5"/>
                    <a:pt x="761" y="1"/>
                    <a:pt x="753" y="0"/>
                  </a:cubicBezTo>
                  <a:cubicBezTo>
                    <a:pt x="750" y="0"/>
                    <a:pt x="748" y="0"/>
                    <a:pt x="746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39" y="26"/>
                    <a:pt x="739" y="26"/>
                    <a:pt x="739" y="26"/>
                  </a:cubicBezTo>
                  <a:cubicBezTo>
                    <a:pt x="746" y="26"/>
                    <a:pt x="746" y="26"/>
                    <a:pt x="746" y="26"/>
                  </a:cubicBezTo>
                  <a:cubicBezTo>
                    <a:pt x="746" y="26"/>
                    <a:pt x="746" y="26"/>
                    <a:pt x="746" y="26"/>
                  </a:cubicBezTo>
                  <a:close/>
                  <a:moveTo>
                    <a:pt x="682" y="56"/>
                  </a:moveTo>
                  <a:cubicBezTo>
                    <a:pt x="689" y="51"/>
                    <a:pt x="700" y="43"/>
                    <a:pt x="713" y="37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706" y="11"/>
                    <a:pt x="706" y="11"/>
                    <a:pt x="706" y="11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7" y="20"/>
                    <a:pt x="674" y="29"/>
                    <a:pt x="666" y="35"/>
                  </a:cubicBezTo>
                  <a:cubicBezTo>
                    <a:pt x="661" y="39"/>
                    <a:pt x="661" y="39"/>
                    <a:pt x="661" y="39"/>
                  </a:cubicBezTo>
                  <a:cubicBezTo>
                    <a:pt x="677" y="60"/>
                    <a:pt x="677" y="60"/>
                    <a:pt x="677" y="60"/>
                  </a:cubicBezTo>
                  <a:cubicBezTo>
                    <a:pt x="682" y="56"/>
                    <a:pt x="682" y="56"/>
                    <a:pt x="682" y="56"/>
                  </a:cubicBezTo>
                  <a:cubicBezTo>
                    <a:pt x="682" y="56"/>
                    <a:pt x="682" y="56"/>
                    <a:pt x="682" y="56"/>
                  </a:cubicBezTo>
                  <a:close/>
                  <a:moveTo>
                    <a:pt x="38" y="662"/>
                  </a:moveTo>
                  <a:cubicBezTo>
                    <a:pt x="35" y="658"/>
                    <a:pt x="35" y="658"/>
                    <a:pt x="35" y="658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9" y="680"/>
                    <a:pt x="19" y="680"/>
                    <a:pt x="19" y="680"/>
                  </a:cubicBezTo>
                  <a:cubicBezTo>
                    <a:pt x="29" y="690"/>
                    <a:pt x="44" y="699"/>
                    <a:pt x="55" y="705"/>
                  </a:cubicBezTo>
                  <a:cubicBezTo>
                    <a:pt x="59" y="707"/>
                    <a:pt x="59" y="707"/>
                    <a:pt x="59" y="707"/>
                  </a:cubicBezTo>
                  <a:cubicBezTo>
                    <a:pt x="72" y="685"/>
                    <a:pt x="72" y="685"/>
                    <a:pt x="72" y="685"/>
                  </a:cubicBezTo>
                  <a:cubicBezTo>
                    <a:pt x="67" y="682"/>
                    <a:pt x="67" y="682"/>
                    <a:pt x="67" y="682"/>
                  </a:cubicBezTo>
                  <a:cubicBezTo>
                    <a:pt x="54" y="675"/>
                    <a:pt x="44" y="669"/>
                    <a:pt x="38" y="662"/>
                  </a:cubicBezTo>
                  <a:close/>
                  <a:moveTo>
                    <a:pt x="997" y="161"/>
                  </a:moveTo>
                  <a:cubicBezTo>
                    <a:pt x="1002" y="163"/>
                    <a:pt x="1002" y="163"/>
                    <a:pt x="1002" y="163"/>
                  </a:cubicBezTo>
                  <a:cubicBezTo>
                    <a:pt x="1014" y="141"/>
                    <a:pt x="1014" y="141"/>
                    <a:pt x="1014" y="141"/>
                  </a:cubicBezTo>
                  <a:cubicBezTo>
                    <a:pt x="1010" y="138"/>
                    <a:pt x="1010" y="138"/>
                    <a:pt x="1010" y="138"/>
                  </a:cubicBezTo>
                  <a:cubicBezTo>
                    <a:pt x="997" y="131"/>
                    <a:pt x="986" y="125"/>
                    <a:pt x="975" y="119"/>
                  </a:cubicBezTo>
                  <a:cubicBezTo>
                    <a:pt x="970" y="116"/>
                    <a:pt x="970" y="116"/>
                    <a:pt x="970" y="116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63" y="142"/>
                    <a:pt x="963" y="142"/>
                    <a:pt x="963" y="142"/>
                  </a:cubicBezTo>
                  <a:cubicBezTo>
                    <a:pt x="973" y="148"/>
                    <a:pt x="985" y="154"/>
                    <a:pt x="997" y="161"/>
                  </a:cubicBezTo>
                  <a:close/>
                  <a:moveTo>
                    <a:pt x="888" y="102"/>
                  </a:moveTo>
                  <a:cubicBezTo>
                    <a:pt x="891" y="103"/>
                    <a:pt x="892" y="104"/>
                    <a:pt x="892" y="104"/>
                  </a:cubicBezTo>
                  <a:cubicBezTo>
                    <a:pt x="893" y="105"/>
                    <a:pt x="893" y="105"/>
                    <a:pt x="893" y="105"/>
                  </a:cubicBezTo>
                  <a:cubicBezTo>
                    <a:pt x="894" y="106"/>
                    <a:pt x="907" y="112"/>
                    <a:pt x="928" y="124"/>
                  </a:cubicBezTo>
                  <a:cubicBezTo>
                    <a:pt x="932" y="126"/>
                    <a:pt x="932" y="126"/>
                    <a:pt x="932" y="126"/>
                  </a:cubicBezTo>
                  <a:cubicBezTo>
                    <a:pt x="945" y="103"/>
                    <a:pt x="945" y="103"/>
                    <a:pt x="945" y="103"/>
                  </a:cubicBezTo>
                  <a:cubicBezTo>
                    <a:pt x="940" y="100"/>
                    <a:pt x="940" y="100"/>
                    <a:pt x="940" y="100"/>
                  </a:cubicBezTo>
                  <a:cubicBezTo>
                    <a:pt x="917" y="88"/>
                    <a:pt x="909" y="84"/>
                    <a:pt x="906" y="82"/>
                  </a:cubicBezTo>
                  <a:cubicBezTo>
                    <a:pt x="906" y="82"/>
                    <a:pt x="906" y="82"/>
                    <a:pt x="906" y="82"/>
                  </a:cubicBezTo>
                  <a:cubicBezTo>
                    <a:pt x="906" y="82"/>
                    <a:pt x="900" y="78"/>
                    <a:pt x="891" y="73"/>
                  </a:cubicBezTo>
                  <a:cubicBezTo>
                    <a:pt x="887" y="69"/>
                    <a:pt x="887" y="69"/>
                    <a:pt x="887" y="69"/>
                  </a:cubicBezTo>
                  <a:cubicBezTo>
                    <a:pt x="873" y="91"/>
                    <a:pt x="873" y="91"/>
                    <a:pt x="873" y="91"/>
                  </a:cubicBezTo>
                  <a:cubicBezTo>
                    <a:pt x="877" y="94"/>
                    <a:pt x="877" y="94"/>
                    <a:pt x="877" y="94"/>
                  </a:cubicBezTo>
                  <a:cubicBezTo>
                    <a:pt x="882" y="97"/>
                    <a:pt x="886" y="100"/>
                    <a:pt x="888" y="102"/>
                  </a:cubicBezTo>
                  <a:close/>
                  <a:moveTo>
                    <a:pt x="304" y="266"/>
                  </a:moveTo>
                  <a:cubicBezTo>
                    <a:pt x="291" y="242"/>
                    <a:pt x="291" y="242"/>
                    <a:pt x="291" y="242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60" y="290"/>
                    <a:pt x="260" y="290"/>
                    <a:pt x="260" y="290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lose/>
                  <a:moveTo>
                    <a:pt x="1073" y="766"/>
                  </a:moveTo>
                  <a:cubicBezTo>
                    <a:pt x="1085" y="787"/>
                    <a:pt x="1085" y="787"/>
                    <a:pt x="1085" y="787"/>
                  </a:cubicBezTo>
                  <a:cubicBezTo>
                    <a:pt x="1129" y="762"/>
                    <a:pt x="1129" y="762"/>
                    <a:pt x="1129" y="762"/>
                  </a:cubicBezTo>
                  <a:cubicBezTo>
                    <a:pt x="1117" y="740"/>
                    <a:pt x="1117" y="740"/>
                    <a:pt x="1117" y="740"/>
                  </a:cubicBezTo>
                  <a:cubicBezTo>
                    <a:pt x="1073" y="766"/>
                    <a:pt x="1073" y="766"/>
                    <a:pt x="1073" y="766"/>
                  </a:cubicBezTo>
                  <a:cubicBezTo>
                    <a:pt x="1073" y="766"/>
                    <a:pt x="1073" y="766"/>
                    <a:pt x="1073" y="766"/>
                  </a:cubicBezTo>
                  <a:close/>
                  <a:moveTo>
                    <a:pt x="974" y="824"/>
                  </a:moveTo>
                  <a:cubicBezTo>
                    <a:pt x="961" y="831"/>
                    <a:pt x="950" y="838"/>
                    <a:pt x="940" y="844"/>
                  </a:cubicBezTo>
                  <a:cubicBezTo>
                    <a:pt x="936" y="847"/>
                    <a:pt x="936" y="847"/>
                    <a:pt x="936" y="847"/>
                  </a:cubicBezTo>
                  <a:cubicBezTo>
                    <a:pt x="949" y="870"/>
                    <a:pt x="949" y="870"/>
                    <a:pt x="949" y="870"/>
                  </a:cubicBezTo>
                  <a:cubicBezTo>
                    <a:pt x="953" y="867"/>
                    <a:pt x="953" y="867"/>
                    <a:pt x="953" y="867"/>
                  </a:cubicBezTo>
                  <a:cubicBezTo>
                    <a:pt x="964" y="860"/>
                    <a:pt x="975" y="853"/>
                    <a:pt x="987" y="846"/>
                  </a:cubicBezTo>
                  <a:cubicBezTo>
                    <a:pt x="992" y="844"/>
                    <a:pt x="992" y="844"/>
                    <a:pt x="992" y="844"/>
                  </a:cubicBezTo>
                  <a:cubicBezTo>
                    <a:pt x="979" y="821"/>
                    <a:pt x="979" y="821"/>
                    <a:pt x="979" y="821"/>
                  </a:cubicBezTo>
                  <a:cubicBezTo>
                    <a:pt x="974" y="824"/>
                    <a:pt x="974" y="824"/>
                    <a:pt x="974" y="824"/>
                  </a:cubicBezTo>
                  <a:cubicBezTo>
                    <a:pt x="974" y="824"/>
                    <a:pt x="974" y="824"/>
                    <a:pt x="974" y="824"/>
                  </a:cubicBezTo>
                  <a:close/>
                  <a:moveTo>
                    <a:pt x="1043" y="783"/>
                  </a:moveTo>
                  <a:cubicBezTo>
                    <a:pt x="1031" y="789"/>
                    <a:pt x="1019" y="796"/>
                    <a:pt x="1008" y="803"/>
                  </a:cubicBezTo>
                  <a:cubicBezTo>
                    <a:pt x="1003" y="806"/>
                    <a:pt x="1003" y="806"/>
                    <a:pt x="1003" y="806"/>
                  </a:cubicBezTo>
                  <a:cubicBezTo>
                    <a:pt x="1016" y="828"/>
                    <a:pt x="1016" y="828"/>
                    <a:pt x="1016" y="828"/>
                  </a:cubicBezTo>
                  <a:cubicBezTo>
                    <a:pt x="1021" y="825"/>
                    <a:pt x="1021" y="825"/>
                    <a:pt x="1021" y="825"/>
                  </a:cubicBezTo>
                  <a:cubicBezTo>
                    <a:pt x="1033" y="819"/>
                    <a:pt x="1045" y="813"/>
                    <a:pt x="1056" y="805"/>
                  </a:cubicBezTo>
                  <a:cubicBezTo>
                    <a:pt x="1062" y="803"/>
                    <a:pt x="1062" y="803"/>
                    <a:pt x="1062" y="803"/>
                  </a:cubicBezTo>
                  <a:cubicBezTo>
                    <a:pt x="1048" y="780"/>
                    <a:pt x="1048" y="780"/>
                    <a:pt x="1048" y="780"/>
                  </a:cubicBezTo>
                  <a:cubicBezTo>
                    <a:pt x="1043" y="783"/>
                    <a:pt x="1043" y="783"/>
                    <a:pt x="1043" y="783"/>
                  </a:cubicBezTo>
                  <a:cubicBezTo>
                    <a:pt x="1043" y="783"/>
                    <a:pt x="1043" y="783"/>
                    <a:pt x="1043" y="783"/>
                  </a:cubicBezTo>
                  <a:close/>
                  <a:moveTo>
                    <a:pt x="838" y="909"/>
                  </a:moveTo>
                  <a:cubicBezTo>
                    <a:pt x="824" y="920"/>
                    <a:pt x="816" y="927"/>
                    <a:pt x="812" y="934"/>
                  </a:cubicBezTo>
                  <a:cubicBezTo>
                    <a:pt x="811" y="936"/>
                    <a:pt x="809" y="938"/>
                    <a:pt x="808" y="941"/>
                  </a:cubicBezTo>
                  <a:cubicBezTo>
                    <a:pt x="805" y="946"/>
                    <a:pt x="805" y="946"/>
                    <a:pt x="805" y="946"/>
                  </a:cubicBezTo>
                  <a:cubicBezTo>
                    <a:pt x="827" y="959"/>
                    <a:pt x="827" y="959"/>
                    <a:pt x="827" y="959"/>
                  </a:cubicBezTo>
                  <a:cubicBezTo>
                    <a:pt x="830" y="955"/>
                    <a:pt x="830" y="955"/>
                    <a:pt x="830" y="955"/>
                  </a:cubicBezTo>
                  <a:cubicBezTo>
                    <a:pt x="832" y="953"/>
                    <a:pt x="832" y="950"/>
                    <a:pt x="834" y="948"/>
                  </a:cubicBezTo>
                  <a:cubicBezTo>
                    <a:pt x="835" y="947"/>
                    <a:pt x="838" y="942"/>
                    <a:pt x="854" y="930"/>
                  </a:cubicBezTo>
                  <a:cubicBezTo>
                    <a:pt x="858" y="926"/>
                    <a:pt x="858" y="926"/>
                    <a:pt x="858" y="926"/>
                  </a:cubicBezTo>
                  <a:cubicBezTo>
                    <a:pt x="843" y="906"/>
                    <a:pt x="843" y="906"/>
                    <a:pt x="843" y="906"/>
                  </a:cubicBezTo>
                  <a:cubicBezTo>
                    <a:pt x="838" y="909"/>
                    <a:pt x="838" y="909"/>
                    <a:pt x="838" y="909"/>
                  </a:cubicBezTo>
                  <a:cubicBezTo>
                    <a:pt x="838" y="909"/>
                    <a:pt x="838" y="909"/>
                    <a:pt x="838" y="909"/>
                  </a:cubicBezTo>
                  <a:close/>
                  <a:moveTo>
                    <a:pt x="905" y="864"/>
                  </a:moveTo>
                  <a:cubicBezTo>
                    <a:pt x="894" y="872"/>
                    <a:pt x="882" y="879"/>
                    <a:pt x="872" y="886"/>
                  </a:cubicBezTo>
                  <a:cubicBezTo>
                    <a:pt x="868" y="889"/>
                    <a:pt x="868" y="889"/>
                    <a:pt x="868" y="889"/>
                  </a:cubicBezTo>
                  <a:cubicBezTo>
                    <a:pt x="882" y="910"/>
                    <a:pt x="882" y="910"/>
                    <a:pt x="882" y="910"/>
                  </a:cubicBezTo>
                  <a:cubicBezTo>
                    <a:pt x="886" y="907"/>
                    <a:pt x="886" y="907"/>
                    <a:pt x="886" y="907"/>
                  </a:cubicBezTo>
                  <a:cubicBezTo>
                    <a:pt x="897" y="901"/>
                    <a:pt x="908" y="894"/>
                    <a:pt x="919" y="887"/>
                  </a:cubicBezTo>
                  <a:cubicBezTo>
                    <a:pt x="924" y="884"/>
                    <a:pt x="924" y="884"/>
                    <a:pt x="924" y="884"/>
                  </a:cubicBezTo>
                  <a:cubicBezTo>
                    <a:pt x="911" y="861"/>
                    <a:pt x="911" y="861"/>
                    <a:pt x="911" y="861"/>
                  </a:cubicBezTo>
                  <a:cubicBezTo>
                    <a:pt x="905" y="864"/>
                    <a:pt x="905" y="864"/>
                    <a:pt x="905" y="864"/>
                  </a:cubicBezTo>
                  <a:cubicBezTo>
                    <a:pt x="905" y="864"/>
                    <a:pt x="905" y="864"/>
                    <a:pt x="905" y="864"/>
                  </a:cubicBezTo>
                  <a:close/>
                  <a:moveTo>
                    <a:pt x="1140" y="726"/>
                  </a:moveTo>
                  <a:cubicBezTo>
                    <a:pt x="1155" y="748"/>
                    <a:pt x="1155" y="748"/>
                    <a:pt x="1155" y="74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40" y="726"/>
                    <a:pt x="1140" y="726"/>
                    <a:pt x="1140" y="726"/>
                  </a:cubicBezTo>
                  <a:cubicBezTo>
                    <a:pt x="1140" y="726"/>
                    <a:pt x="1140" y="726"/>
                    <a:pt x="1140" y="726"/>
                  </a:cubicBezTo>
                  <a:close/>
                  <a:moveTo>
                    <a:pt x="48" y="303"/>
                  </a:moveTo>
                  <a:cubicBezTo>
                    <a:pt x="43" y="306"/>
                    <a:pt x="37" y="310"/>
                    <a:pt x="32" y="317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4" y="330"/>
                    <a:pt x="58" y="328"/>
                    <a:pt x="61" y="327"/>
                  </a:cubicBezTo>
                  <a:cubicBezTo>
                    <a:pt x="61" y="327"/>
                    <a:pt x="63" y="325"/>
                    <a:pt x="74" y="328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81" y="304"/>
                    <a:pt x="81" y="304"/>
                    <a:pt x="81" y="304"/>
                  </a:cubicBezTo>
                  <a:cubicBezTo>
                    <a:pt x="67" y="299"/>
                    <a:pt x="57" y="299"/>
                    <a:pt x="48" y="303"/>
                  </a:cubicBezTo>
                  <a:close/>
                  <a:moveTo>
                    <a:pt x="1338" y="556"/>
                  </a:moveTo>
                  <a:cubicBezTo>
                    <a:pt x="1336" y="570"/>
                    <a:pt x="1333" y="583"/>
                    <a:pt x="1330" y="593"/>
                  </a:cubicBezTo>
                  <a:cubicBezTo>
                    <a:pt x="1328" y="598"/>
                    <a:pt x="1328" y="598"/>
                    <a:pt x="1328" y="598"/>
                  </a:cubicBezTo>
                  <a:cubicBezTo>
                    <a:pt x="1353" y="606"/>
                    <a:pt x="1353" y="606"/>
                    <a:pt x="1353" y="606"/>
                  </a:cubicBezTo>
                  <a:cubicBezTo>
                    <a:pt x="1355" y="601"/>
                    <a:pt x="1355" y="601"/>
                    <a:pt x="1355" y="601"/>
                  </a:cubicBezTo>
                  <a:cubicBezTo>
                    <a:pt x="1358" y="590"/>
                    <a:pt x="1361" y="576"/>
                    <a:pt x="1363" y="561"/>
                  </a:cubicBezTo>
                  <a:cubicBezTo>
                    <a:pt x="1364" y="555"/>
                    <a:pt x="1364" y="555"/>
                    <a:pt x="1364" y="555"/>
                  </a:cubicBezTo>
                  <a:cubicBezTo>
                    <a:pt x="1339" y="551"/>
                    <a:pt x="1339" y="551"/>
                    <a:pt x="1339" y="551"/>
                  </a:cubicBezTo>
                  <a:cubicBezTo>
                    <a:pt x="1338" y="556"/>
                    <a:pt x="1338" y="556"/>
                    <a:pt x="1338" y="556"/>
                  </a:cubicBezTo>
                  <a:cubicBezTo>
                    <a:pt x="1338" y="556"/>
                    <a:pt x="1338" y="556"/>
                    <a:pt x="1338" y="556"/>
                  </a:cubicBezTo>
                  <a:close/>
                  <a:moveTo>
                    <a:pt x="1344" y="474"/>
                  </a:moveTo>
                  <a:cubicBezTo>
                    <a:pt x="1344" y="480"/>
                    <a:pt x="1344" y="480"/>
                    <a:pt x="1344" y="480"/>
                  </a:cubicBezTo>
                  <a:cubicBezTo>
                    <a:pt x="1344" y="493"/>
                    <a:pt x="1344" y="506"/>
                    <a:pt x="1342" y="518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67" y="526"/>
                    <a:pt x="1367" y="526"/>
                    <a:pt x="1367" y="526"/>
                  </a:cubicBezTo>
                  <a:cubicBezTo>
                    <a:pt x="1367" y="520"/>
                    <a:pt x="1367" y="520"/>
                    <a:pt x="1367" y="520"/>
                  </a:cubicBezTo>
                  <a:cubicBezTo>
                    <a:pt x="1368" y="507"/>
                    <a:pt x="1369" y="493"/>
                    <a:pt x="1369" y="480"/>
                  </a:cubicBezTo>
                  <a:cubicBezTo>
                    <a:pt x="1369" y="474"/>
                    <a:pt x="1369" y="474"/>
                    <a:pt x="1369" y="474"/>
                  </a:cubicBezTo>
                  <a:cubicBezTo>
                    <a:pt x="1344" y="474"/>
                    <a:pt x="1344" y="474"/>
                    <a:pt x="1344" y="474"/>
                  </a:cubicBezTo>
                  <a:cubicBezTo>
                    <a:pt x="1344" y="474"/>
                    <a:pt x="1344" y="474"/>
                    <a:pt x="1344" y="474"/>
                  </a:cubicBezTo>
                  <a:close/>
                  <a:moveTo>
                    <a:pt x="791" y="972"/>
                  </a:moveTo>
                  <a:cubicBezTo>
                    <a:pt x="789" y="977"/>
                    <a:pt x="789" y="977"/>
                    <a:pt x="789" y="977"/>
                  </a:cubicBezTo>
                  <a:cubicBezTo>
                    <a:pt x="782" y="989"/>
                    <a:pt x="777" y="1000"/>
                    <a:pt x="771" y="1009"/>
                  </a:cubicBezTo>
                  <a:cubicBezTo>
                    <a:pt x="767" y="1014"/>
                    <a:pt x="767" y="1014"/>
                    <a:pt x="767" y="1014"/>
                  </a:cubicBezTo>
                  <a:cubicBezTo>
                    <a:pt x="789" y="1028"/>
                    <a:pt x="789" y="1028"/>
                    <a:pt x="789" y="1028"/>
                  </a:cubicBezTo>
                  <a:cubicBezTo>
                    <a:pt x="792" y="1024"/>
                    <a:pt x="792" y="1024"/>
                    <a:pt x="792" y="1024"/>
                  </a:cubicBezTo>
                  <a:cubicBezTo>
                    <a:pt x="799" y="1014"/>
                    <a:pt x="805" y="1002"/>
                    <a:pt x="812" y="988"/>
                  </a:cubicBezTo>
                  <a:cubicBezTo>
                    <a:pt x="814" y="984"/>
                    <a:pt x="814" y="984"/>
                    <a:pt x="814" y="984"/>
                  </a:cubicBezTo>
                  <a:cubicBezTo>
                    <a:pt x="804" y="977"/>
                    <a:pt x="804" y="977"/>
                    <a:pt x="804" y="977"/>
                  </a:cubicBezTo>
                  <a:cubicBezTo>
                    <a:pt x="791" y="972"/>
                    <a:pt x="791" y="972"/>
                    <a:pt x="791" y="972"/>
                  </a:cubicBezTo>
                  <a:cubicBezTo>
                    <a:pt x="791" y="972"/>
                    <a:pt x="791" y="972"/>
                    <a:pt x="791" y="972"/>
                  </a:cubicBezTo>
                  <a:close/>
                  <a:moveTo>
                    <a:pt x="1249" y="662"/>
                  </a:moveTo>
                  <a:cubicBezTo>
                    <a:pt x="1238" y="669"/>
                    <a:pt x="1226" y="676"/>
                    <a:pt x="1214" y="683"/>
                  </a:cubicBezTo>
                  <a:cubicBezTo>
                    <a:pt x="1210" y="686"/>
                    <a:pt x="1210" y="686"/>
                    <a:pt x="1210" y="686"/>
                  </a:cubicBezTo>
                  <a:cubicBezTo>
                    <a:pt x="1222" y="709"/>
                    <a:pt x="1222" y="709"/>
                    <a:pt x="1222" y="709"/>
                  </a:cubicBezTo>
                  <a:cubicBezTo>
                    <a:pt x="1228" y="706"/>
                    <a:pt x="1228" y="706"/>
                    <a:pt x="1228" y="706"/>
                  </a:cubicBezTo>
                  <a:cubicBezTo>
                    <a:pt x="1240" y="698"/>
                    <a:pt x="1252" y="691"/>
                    <a:pt x="1262" y="685"/>
                  </a:cubicBezTo>
                  <a:cubicBezTo>
                    <a:pt x="1267" y="682"/>
                    <a:pt x="1267" y="682"/>
                    <a:pt x="1267" y="682"/>
                  </a:cubicBezTo>
                  <a:cubicBezTo>
                    <a:pt x="1253" y="660"/>
                    <a:pt x="1253" y="660"/>
                    <a:pt x="1253" y="660"/>
                  </a:cubicBezTo>
                  <a:cubicBezTo>
                    <a:pt x="1249" y="662"/>
                    <a:pt x="1249" y="662"/>
                    <a:pt x="1249" y="662"/>
                  </a:cubicBezTo>
                  <a:cubicBezTo>
                    <a:pt x="1249" y="662"/>
                    <a:pt x="1249" y="662"/>
                    <a:pt x="1249" y="662"/>
                  </a:cubicBezTo>
                  <a:close/>
                  <a:moveTo>
                    <a:pt x="1314" y="619"/>
                  </a:moveTo>
                  <a:cubicBezTo>
                    <a:pt x="1307" y="625"/>
                    <a:pt x="1297" y="632"/>
                    <a:pt x="1283" y="641"/>
                  </a:cubicBezTo>
                  <a:cubicBezTo>
                    <a:pt x="1278" y="645"/>
                    <a:pt x="1278" y="645"/>
                    <a:pt x="1278" y="645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297" y="663"/>
                    <a:pt x="1297" y="663"/>
                    <a:pt x="1297" y="663"/>
                  </a:cubicBezTo>
                  <a:cubicBezTo>
                    <a:pt x="1312" y="653"/>
                    <a:pt x="1323" y="646"/>
                    <a:pt x="1330" y="640"/>
                  </a:cubicBezTo>
                  <a:cubicBezTo>
                    <a:pt x="1334" y="636"/>
                    <a:pt x="1334" y="636"/>
                    <a:pt x="1334" y="636"/>
                  </a:cubicBezTo>
                  <a:cubicBezTo>
                    <a:pt x="1318" y="616"/>
                    <a:pt x="1318" y="616"/>
                    <a:pt x="1318" y="616"/>
                  </a:cubicBezTo>
                  <a:cubicBezTo>
                    <a:pt x="1314" y="619"/>
                    <a:pt x="1314" y="619"/>
                    <a:pt x="1314" y="619"/>
                  </a:cubicBezTo>
                  <a:cubicBezTo>
                    <a:pt x="1314" y="619"/>
                    <a:pt x="1314" y="619"/>
                    <a:pt x="1314" y="619"/>
                  </a:cubicBezTo>
                  <a:close/>
                  <a:moveTo>
                    <a:pt x="318" y="798"/>
                  </a:moveTo>
                  <a:cubicBezTo>
                    <a:pt x="314" y="795"/>
                    <a:pt x="314" y="795"/>
                    <a:pt x="314" y="795"/>
                  </a:cubicBezTo>
                  <a:cubicBezTo>
                    <a:pt x="300" y="818"/>
                    <a:pt x="300" y="818"/>
                    <a:pt x="300" y="818"/>
                  </a:cubicBezTo>
                  <a:cubicBezTo>
                    <a:pt x="306" y="821"/>
                    <a:pt x="306" y="821"/>
                    <a:pt x="306" y="821"/>
                  </a:cubicBezTo>
                  <a:cubicBezTo>
                    <a:pt x="317" y="828"/>
                    <a:pt x="328" y="834"/>
                    <a:pt x="339" y="841"/>
                  </a:cubicBezTo>
                  <a:cubicBezTo>
                    <a:pt x="344" y="844"/>
                    <a:pt x="344" y="844"/>
                    <a:pt x="344" y="844"/>
                  </a:cubicBezTo>
                  <a:cubicBezTo>
                    <a:pt x="357" y="821"/>
                    <a:pt x="357" y="821"/>
                    <a:pt x="357" y="821"/>
                  </a:cubicBezTo>
                  <a:cubicBezTo>
                    <a:pt x="353" y="818"/>
                    <a:pt x="353" y="818"/>
                    <a:pt x="353" y="818"/>
                  </a:cubicBezTo>
                  <a:cubicBezTo>
                    <a:pt x="341" y="812"/>
                    <a:pt x="330" y="805"/>
                    <a:pt x="318" y="798"/>
                  </a:cubicBezTo>
                  <a:close/>
                  <a:moveTo>
                    <a:pt x="368" y="858"/>
                  </a:moveTo>
                  <a:cubicBezTo>
                    <a:pt x="413" y="883"/>
                    <a:pt x="413" y="883"/>
                    <a:pt x="413" y="883"/>
                  </a:cubicBezTo>
                  <a:cubicBezTo>
                    <a:pt x="425" y="861"/>
                    <a:pt x="425" y="861"/>
                    <a:pt x="425" y="861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68" y="858"/>
                    <a:pt x="368" y="858"/>
                    <a:pt x="368" y="858"/>
                  </a:cubicBezTo>
                  <a:cubicBezTo>
                    <a:pt x="368" y="858"/>
                    <a:pt x="368" y="858"/>
                    <a:pt x="368" y="858"/>
                  </a:cubicBezTo>
                  <a:close/>
                  <a:moveTo>
                    <a:pt x="249" y="759"/>
                  </a:moveTo>
                  <a:cubicBezTo>
                    <a:pt x="244" y="756"/>
                    <a:pt x="244" y="756"/>
                    <a:pt x="244" y="756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36" y="781"/>
                    <a:pt x="236" y="781"/>
                    <a:pt x="236" y="781"/>
                  </a:cubicBezTo>
                  <a:cubicBezTo>
                    <a:pt x="247" y="787"/>
                    <a:pt x="259" y="794"/>
                    <a:pt x="271" y="801"/>
                  </a:cubicBezTo>
                  <a:cubicBezTo>
                    <a:pt x="276" y="803"/>
                    <a:pt x="276" y="803"/>
                    <a:pt x="276" y="803"/>
                  </a:cubicBezTo>
                  <a:cubicBezTo>
                    <a:pt x="289" y="781"/>
                    <a:pt x="289" y="781"/>
                    <a:pt x="289" y="781"/>
                  </a:cubicBezTo>
                  <a:cubicBezTo>
                    <a:pt x="284" y="778"/>
                    <a:pt x="284" y="778"/>
                    <a:pt x="284" y="778"/>
                  </a:cubicBezTo>
                  <a:cubicBezTo>
                    <a:pt x="271" y="771"/>
                    <a:pt x="260" y="765"/>
                    <a:pt x="249" y="759"/>
                  </a:cubicBezTo>
                  <a:close/>
                  <a:moveTo>
                    <a:pt x="179" y="721"/>
                  </a:moveTo>
                  <a:cubicBezTo>
                    <a:pt x="174" y="718"/>
                    <a:pt x="174" y="718"/>
                    <a:pt x="174" y="718"/>
                  </a:cubicBezTo>
                  <a:cubicBezTo>
                    <a:pt x="162" y="741"/>
                    <a:pt x="162" y="741"/>
                    <a:pt x="162" y="741"/>
                  </a:cubicBezTo>
                  <a:cubicBezTo>
                    <a:pt x="167" y="744"/>
                    <a:pt x="167" y="744"/>
                    <a:pt x="167" y="744"/>
                  </a:cubicBezTo>
                  <a:cubicBezTo>
                    <a:pt x="177" y="749"/>
                    <a:pt x="188" y="756"/>
                    <a:pt x="202" y="762"/>
                  </a:cubicBezTo>
                  <a:cubicBezTo>
                    <a:pt x="206" y="765"/>
                    <a:pt x="206" y="765"/>
                    <a:pt x="206" y="765"/>
                  </a:cubicBezTo>
                  <a:cubicBezTo>
                    <a:pt x="219" y="742"/>
                    <a:pt x="219" y="742"/>
                    <a:pt x="219" y="742"/>
                  </a:cubicBezTo>
                  <a:cubicBezTo>
                    <a:pt x="214" y="740"/>
                    <a:pt x="214" y="740"/>
                    <a:pt x="214" y="740"/>
                  </a:cubicBezTo>
                  <a:cubicBezTo>
                    <a:pt x="200" y="732"/>
                    <a:pt x="188" y="726"/>
                    <a:pt x="179" y="721"/>
                  </a:cubicBezTo>
                  <a:close/>
                  <a:moveTo>
                    <a:pt x="133" y="704"/>
                  </a:moveTo>
                  <a:cubicBezTo>
                    <a:pt x="131" y="704"/>
                    <a:pt x="131" y="704"/>
                    <a:pt x="131" y="704"/>
                  </a:cubicBezTo>
                  <a:cubicBezTo>
                    <a:pt x="124" y="704"/>
                    <a:pt x="114" y="702"/>
                    <a:pt x="101" y="698"/>
                  </a:cubicBezTo>
                  <a:cubicBezTo>
                    <a:pt x="96" y="696"/>
                    <a:pt x="96" y="696"/>
                    <a:pt x="96" y="696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3" y="722"/>
                    <a:pt x="93" y="722"/>
                    <a:pt x="93" y="722"/>
                  </a:cubicBezTo>
                  <a:cubicBezTo>
                    <a:pt x="103" y="726"/>
                    <a:pt x="117" y="729"/>
                    <a:pt x="129" y="729"/>
                  </a:cubicBezTo>
                  <a:cubicBezTo>
                    <a:pt x="130" y="729"/>
                    <a:pt x="132" y="729"/>
                    <a:pt x="133" y="729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9" y="731"/>
                    <a:pt x="139" y="731"/>
                    <a:pt x="139" y="731"/>
                  </a:cubicBezTo>
                  <a:cubicBezTo>
                    <a:pt x="144" y="706"/>
                    <a:pt x="144" y="706"/>
                    <a:pt x="144" y="706"/>
                  </a:cubicBezTo>
                  <a:cubicBezTo>
                    <a:pt x="139" y="704"/>
                    <a:pt x="139" y="704"/>
                    <a:pt x="139" y="704"/>
                  </a:cubicBezTo>
                  <a:cubicBezTo>
                    <a:pt x="137" y="704"/>
                    <a:pt x="135" y="704"/>
                    <a:pt x="133" y="704"/>
                  </a:cubicBezTo>
                  <a:close/>
                  <a:moveTo>
                    <a:pt x="748" y="1029"/>
                  </a:moveTo>
                  <a:cubicBezTo>
                    <a:pt x="747" y="1029"/>
                    <a:pt x="747" y="1029"/>
                    <a:pt x="745" y="1030"/>
                  </a:cubicBezTo>
                  <a:cubicBezTo>
                    <a:pt x="738" y="1031"/>
                    <a:pt x="726" y="1031"/>
                    <a:pt x="714" y="1030"/>
                  </a:cubicBezTo>
                  <a:cubicBezTo>
                    <a:pt x="708" y="1029"/>
                    <a:pt x="708" y="1029"/>
                    <a:pt x="708" y="1029"/>
                  </a:cubicBezTo>
                  <a:cubicBezTo>
                    <a:pt x="706" y="1055"/>
                    <a:pt x="706" y="1055"/>
                    <a:pt x="706" y="1055"/>
                  </a:cubicBezTo>
                  <a:cubicBezTo>
                    <a:pt x="711" y="1056"/>
                    <a:pt x="711" y="1056"/>
                    <a:pt x="711" y="1056"/>
                  </a:cubicBezTo>
                  <a:cubicBezTo>
                    <a:pt x="718" y="1057"/>
                    <a:pt x="724" y="1057"/>
                    <a:pt x="729" y="1057"/>
                  </a:cubicBezTo>
                  <a:cubicBezTo>
                    <a:pt x="738" y="1057"/>
                    <a:pt x="744" y="1057"/>
                    <a:pt x="750" y="1055"/>
                  </a:cubicBezTo>
                  <a:cubicBezTo>
                    <a:pt x="752" y="1055"/>
                    <a:pt x="754" y="1055"/>
                    <a:pt x="756" y="1054"/>
                  </a:cubicBezTo>
                  <a:cubicBezTo>
                    <a:pt x="761" y="1052"/>
                    <a:pt x="761" y="1052"/>
                    <a:pt x="761" y="1052"/>
                  </a:cubicBezTo>
                  <a:cubicBezTo>
                    <a:pt x="753" y="1027"/>
                    <a:pt x="753" y="1027"/>
                    <a:pt x="753" y="1027"/>
                  </a:cubicBezTo>
                  <a:cubicBezTo>
                    <a:pt x="748" y="1029"/>
                    <a:pt x="748" y="1029"/>
                    <a:pt x="748" y="1029"/>
                  </a:cubicBezTo>
                  <a:cubicBezTo>
                    <a:pt x="748" y="1029"/>
                    <a:pt x="748" y="1029"/>
                    <a:pt x="748" y="1029"/>
                  </a:cubicBezTo>
                  <a:close/>
                  <a:moveTo>
                    <a:pt x="606" y="985"/>
                  </a:moveTo>
                  <a:cubicBezTo>
                    <a:pt x="606" y="984"/>
                    <a:pt x="606" y="984"/>
                    <a:pt x="606" y="984"/>
                  </a:cubicBezTo>
                  <a:cubicBezTo>
                    <a:pt x="602" y="978"/>
                    <a:pt x="598" y="970"/>
                    <a:pt x="594" y="964"/>
                  </a:cubicBezTo>
                  <a:cubicBezTo>
                    <a:pt x="591" y="959"/>
                    <a:pt x="591" y="959"/>
                    <a:pt x="591" y="959"/>
                  </a:cubicBezTo>
                  <a:cubicBezTo>
                    <a:pt x="568" y="973"/>
                    <a:pt x="568" y="973"/>
                    <a:pt x="568" y="973"/>
                  </a:cubicBezTo>
                  <a:cubicBezTo>
                    <a:pt x="571" y="979"/>
                    <a:pt x="571" y="979"/>
                    <a:pt x="571" y="979"/>
                  </a:cubicBezTo>
                  <a:cubicBezTo>
                    <a:pt x="575" y="985"/>
                    <a:pt x="579" y="991"/>
                    <a:pt x="582" y="997"/>
                  </a:cubicBezTo>
                  <a:cubicBezTo>
                    <a:pt x="585" y="1002"/>
                    <a:pt x="589" y="1008"/>
                    <a:pt x="592" y="1013"/>
                  </a:cubicBezTo>
                  <a:cubicBezTo>
                    <a:pt x="595" y="1017"/>
                    <a:pt x="595" y="1017"/>
                    <a:pt x="595" y="1017"/>
                  </a:cubicBezTo>
                  <a:cubicBezTo>
                    <a:pt x="617" y="1003"/>
                    <a:pt x="617" y="1003"/>
                    <a:pt x="617" y="1003"/>
                  </a:cubicBezTo>
                  <a:cubicBezTo>
                    <a:pt x="614" y="998"/>
                    <a:pt x="614" y="998"/>
                    <a:pt x="614" y="998"/>
                  </a:cubicBezTo>
                  <a:cubicBezTo>
                    <a:pt x="612" y="994"/>
                    <a:pt x="609" y="990"/>
                    <a:pt x="606" y="985"/>
                  </a:cubicBezTo>
                  <a:close/>
                  <a:moveTo>
                    <a:pt x="524" y="917"/>
                  </a:moveTo>
                  <a:cubicBezTo>
                    <a:pt x="519" y="914"/>
                    <a:pt x="519" y="914"/>
                    <a:pt x="519" y="914"/>
                  </a:cubicBezTo>
                  <a:cubicBezTo>
                    <a:pt x="507" y="937"/>
                    <a:pt x="507" y="937"/>
                    <a:pt x="507" y="937"/>
                  </a:cubicBezTo>
                  <a:cubicBezTo>
                    <a:pt x="511" y="940"/>
                    <a:pt x="511" y="940"/>
                    <a:pt x="511" y="940"/>
                  </a:cubicBezTo>
                  <a:cubicBezTo>
                    <a:pt x="538" y="955"/>
                    <a:pt x="545" y="958"/>
                    <a:pt x="549" y="958"/>
                  </a:cubicBezTo>
                  <a:cubicBezTo>
                    <a:pt x="555" y="961"/>
                    <a:pt x="555" y="961"/>
                    <a:pt x="555" y="961"/>
                  </a:cubicBezTo>
                  <a:cubicBezTo>
                    <a:pt x="562" y="935"/>
                    <a:pt x="562" y="935"/>
                    <a:pt x="562" y="935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555" y="933"/>
                    <a:pt x="550" y="931"/>
                    <a:pt x="524" y="917"/>
                  </a:cubicBezTo>
                  <a:close/>
                  <a:moveTo>
                    <a:pt x="639" y="1015"/>
                  </a:moveTo>
                  <a:cubicBezTo>
                    <a:pt x="634" y="1013"/>
                    <a:pt x="634" y="1013"/>
                    <a:pt x="634" y="1013"/>
                  </a:cubicBezTo>
                  <a:cubicBezTo>
                    <a:pt x="625" y="1037"/>
                    <a:pt x="625" y="1037"/>
                    <a:pt x="625" y="1037"/>
                  </a:cubicBezTo>
                  <a:cubicBezTo>
                    <a:pt x="630" y="1039"/>
                    <a:pt x="630" y="1039"/>
                    <a:pt x="630" y="1039"/>
                  </a:cubicBezTo>
                  <a:cubicBezTo>
                    <a:pt x="642" y="1042"/>
                    <a:pt x="656" y="1046"/>
                    <a:pt x="671" y="1050"/>
                  </a:cubicBezTo>
                  <a:cubicBezTo>
                    <a:pt x="676" y="1050"/>
                    <a:pt x="676" y="1050"/>
                    <a:pt x="676" y="1050"/>
                  </a:cubicBezTo>
                  <a:cubicBezTo>
                    <a:pt x="682" y="1026"/>
                    <a:pt x="682" y="1026"/>
                    <a:pt x="682" y="1026"/>
                  </a:cubicBezTo>
                  <a:cubicBezTo>
                    <a:pt x="676" y="1024"/>
                    <a:pt x="676" y="1024"/>
                    <a:pt x="676" y="1024"/>
                  </a:cubicBezTo>
                  <a:cubicBezTo>
                    <a:pt x="663" y="1021"/>
                    <a:pt x="650" y="1018"/>
                    <a:pt x="639" y="1015"/>
                  </a:cubicBezTo>
                  <a:close/>
                  <a:moveTo>
                    <a:pt x="455" y="878"/>
                  </a:moveTo>
                  <a:cubicBezTo>
                    <a:pt x="450" y="876"/>
                    <a:pt x="450" y="876"/>
                    <a:pt x="450" y="876"/>
                  </a:cubicBezTo>
                  <a:cubicBezTo>
                    <a:pt x="438" y="898"/>
                    <a:pt x="438" y="898"/>
                    <a:pt x="438" y="898"/>
                  </a:cubicBezTo>
                  <a:cubicBezTo>
                    <a:pt x="442" y="901"/>
                    <a:pt x="442" y="901"/>
                    <a:pt x="442" y="901"/>
                  </a:cubicBezTo>
                  <a:cubicBezTo>
                    <a:pt x="455" y="907"/>
                    <a:pt x="466" y="914"/>
                    <a:pt x="477" y="921"/>
                  </a:cubicBezTo>
                  <a:cubicBezTo>
                    <a:pt x="481" y="923"/>
                    <a:pt x="481" y="923"/>
                    <a:pt x="481" y="923"/>
                  </a:cubicBezTo>
                  <a:cubicBezTo>
                    <a:pt x="494" y="901"/>
                    <a:pt x="494" y="901"/>
                    <a:pt x="494" y="901"/>
                  </a:cubicBezTo>
                  <a:cubicBezTo>
                    <a:pt x="489" y="898"/>
                    <a:pt x="489" y="898"/>
                    <a:pt x="489" y="898"/>
                  </a:cubicBezTo>
                  <a:cubicBezTo>
                    <a:pt x="479" y="892"/>
                    <a:pt x="468" y="885"/>
                    <a:pt x="455" y="878"/>
                  </a:cubicBezTo>
                  <a:close/>
                  <a:moveTo>
                    <a:pt x="737" y="694"/>
                  </a:moveTo>
                  <a:cubicBezTo>
                    <a:pt x="737" y="694"/>
                    <a:pt x="737" y="694"/>
                    <a:pt x="737" y="694"/>
                  </a:cubicBezTo>
                  <a:cubicBezTo>
                    <a:pt x="194" y="387"/>
                    <a:pt x="194" y="387"/>
                    <a:pt x="194" y="387"/>
                  </a:cubicBezTo>
                  <a:cubicBezTo>
                    <a:pt x="194" y="387"/>
                    <a:pt x="194" y="387"/>
                    <a:pt x="722" y="78"/>
                  </a:cubicBezTo>
                  <a:cubicBezTo>
                    <a:pt x="727" y="75"/>
                    <a:pt x="734" y="74"/>
                    <a:pt x="741" y="74"/>
                  </a:cubicBezTo>
                  <a:cubicBezTo>
                    <a:pt x="748" y="74"/>
                    <a:pt x="754" y="75"/>
                    <a:pt x="759" y="78"/>
                  </a:cubicBezTo>
                  <a:cubicBezTo>
                    <a:pt x="759" y="78"/>
                    <a:pt x="759" y="78"/>
                    <a:pt x="1268" y="374"/>
                  </a:cubicBezTo>
                  <a:cubicBezTo>
                    <a:pt x="1271" y="376"/>
                    <a:pt x="1272" y="376"/>
                    <a:pt x="1274" y="378"/>
                  </a:cubicBezTo>
                  <a:cubicBezTo>
                    <a:pt x="1274" y="378"/>
                    <a:pt x="1274" y="378"/>
                    <a:pt x="737" y="694"/>
                  </a:cubicBezTo>
                  <a:close/>
                  <a:moveTo>
                    <a:pt x="246" y="640"/>
                  </a:moveTo>
                  <a:cubicBezTo>
                    <a:pt x="244" y="644"/>
                    <a:pt x="240" y="647"/>
                    <a:pt x="237" y="648"/>
                  </a:cubicBezTo>
                  <a:cubicBezTo>
                    <a:pt x="237" y="648"/>
                    <a:pt x="237" y="648"/>
                    <a:pt x="207" y="666"/>
                  </a:cubicBezTo>
                  <a:cubicBezTo>
                    <a:pt x="207" y="666"/>
                    <a:pt x="207" y="666"/>
                    <a:pt x="540" y="855"/>
                  </a:cubicBezTo>
                  <a:cubicBezTo>
                    <a:pt x="540" y="855"/>
                    <a:pt x="540" y="855"/>
                    <a:pt x="540" y="808"/>
                  </a:cubicBezTo>
                  <a:cubicBezTo>
                    <a:pt x="540" y="808"/>
                    <a:pt x="540" y="808"/>
                    <a:pt x="246" y="640"/>
                  </a:cubicBezTo>
                  <a:close/>
                  <a:moveTo>
                    <a:pt x="756" y="741"/>
                  </a:moveTo>
                  <a:cubicBezTo>
                    <a:pt x="756" y="737"/>
                    <a:pt x="752" y="730"/>
                    <a:pt x="749" y="729"/>
                  </a:cubicBezTo>
                  <a:cubicBezTo>
                    <a:pt x="749" y="729"/>
                    <a:pt x="749" y="729"/>
                    <a:pt x="170" y="402"/>
                  </a:cubicBezTo>
                  <a:cubicBezTo>
                    <a:pt x="170" y="402"/>
                    <a:pt x="170" y="402"/>
                    <a:pt x="169" y="402"/>
                  </a:cubicBezTo>
                  <a:cubicBezTo>
                    <a:pt x="169" y="402"/>
                    <a:pt x="169" y="402"/>
                    <a:pt x="137" y="384"/>
                  </a:cubicBezTo>
                  <a:cubicBezTo>
                    <a:pt x="128" y="379"/>
                    <a:pt x="118" y="379"/>
                    <a:pt x="110" y="383"/>
                  </a:cubicBezTo>
                  <a:cubicBezTo>
                    <a:pt x="102" y="388"/>
                    <a:pt x="97" y="396"/>
                    <a:pt x="97" y="407"/>
                  </a:cubicBezTo>
                  <a:cubicBezTo>
                    <a:pt x="97" y="407"/>
                    <a:pt x="97" y="407"/>
                    <a:pt x="97" y="588"/>
                  </a:cubicBezTo>
                  <a:cubicBezTo>
                    <a:pt x="97" y="588"/>
                    <a:pt x="97" y="588"/>
                    <a:pt x="100" y="602"/>
                  </a:cubicBezTo>
                  <a:cubicBezTo>
                    <a:pt x="100" y="602"/>
                    <a:pt x="100" y="602"/>
                    <a:pt x="118" y="615"/>
                  </a:cubicBezTo>
                  <a:cubicBezTo>
                    <a:pt x="118" y="615"/>
                    <a:pt x="118" y="615"/>
                    <a:pt x="146" y="631"/>
                  </a:cubicBezTo>
                  <a:cubicBezTo>
                    <a:pt x="146" y="631"/>
                    <a:pt x="146" y="631"/>
                    <a:pt x="146" y="585"/>
                  </a:cubicBezTo>
                  <a:cubicBezTo>
                    <a:pt x="146" y="585"/>
                    <a:pt x="146" y="585"/>
                    <a:pt x="140" y="580"/>
                  </a:cubicBezTo>
                  <a:cubicBezTo>
                    <a:pt x="140" y="580"/>
                    <a:pt x="140" y="580"/>
                    <a:pt x="139" y="579"/>
                  </a:cubicBezTo>
                  <a:cubicBezTo>
                    <a:pt x="139" y="579"/>
                    <a:pt x="139" y="579"/>
                    <a:pt x="139" y="433"/>
                  </a:cubicBezTo>
                  <a:cubicBezTo>
                    <a:pt x="139" y="433"/>
                    <a:pt x="139" y="433"/>
                    <a:pt x="715" y="762"/>
                  </a:cubicBezTo>
                  <a:cubicBezTo>
                    <a:pt x="715" y="762"/>
                    <a:pt x="715" y="762"/>
                    <a:pt x="715" y="907"/>
                  </a:cubicBezTo>
                  <a:cubicBezTo>
                    <a:pt x="715" y="907"/>
                    <a:pt x="715" y="907"/>
                    <a:pt x="640" y="863"/>
                  </a:cubicBezTo>
                  <a:cubicBezTo>
                    <a:pt x="638" y="867"/>
                    <a:pt x="635" y="870"/>
                    <a:pt x="631" y="872"/>
                  </a:cubicBezTo>
                  <a:cubicBezTo>
                    <a:pt x="631" y="872"/>
                    <a:pt x="631" y="872"/>
                    <a:pt x="600" y="889"/>
                  </a:cubicBezTo>
                  <a:cubicBezTo>
                    <a:pt x="600" y="889"/>
                    <a:pt x="600" y="889"/>
                    <a:pt x="717" y="956"/>
                  </a:cubicBezTo>
                  <a:cubicBezTo>
                    <a:pt x="722" y="959"/>
                    <a:pt x="727" y="959"/>
                    <a:pt x="731" y="959"/>
                  </a:cubicBezTo>
                  <a:cubicBezTo>
                    <a:pt x="736" y="959"/>
                    <a:pt x="740" y="959"/>
                    <a:pt x="744" y="956"/>
                  </a:cubicBezTo>
                  <a:cubicBezTo>
                    <a:pt x="750" y="953"/>
                    <a:pt x="754" y="946"/>
                    <a:pt x="756" y="938"/>
                  </a:cubicBezTo>
                  <a:cubicBezTo>
                    <a:pt x="756" y="938"/>
                    <a:pt x="756" y="938"/>
                    <a:pt x="756" y="741"/>
                  </a:cubicBezTo>
                  <a:close/>
                  <a:moveTo>
                    <a:pt x="1286" y="399"/>
                  </a:moveTo>
                  <a:cubicBezTo>
                    <a:pt x="1286" y="399"/>
                    <a:pt x="1286" y="399"/>
                    <a:pt x="1286" y="399"/>
                  </a:cubicBezTo>
                  <a:cubicBezTo>
                    <a:pt x="762" y="708"/>
                    <a:pt x="762" y="708"/>
                    <a:pt x="762" y="708"/>
                  </a:cubicBezTo>
                  <a:cubicBezTo>
                    <a:pt x="773" y="715"/>
                    <a:pt x="780" y="728"/>
                    <a:pt x="780" y="741"/>
                  </a:cubicBezTo>
                  <a:cubicBezTo>
                    <a:pt x="780" y="741"/>
                    <a:pt x="780" y="741"/>
                    <a:pt x="780" y="882"/>
                  </a:cubicBezTo>
                  <a:cubicBezTo>
                    <a:pt x="780" y="882"/>
                    <a:pt x="780" y="882"/>
                    <a:pt x="1268" y="603"/>
                  </a:cubicBezTo>
                  <a:cubicBezTo>
                    <a:pt x="1279" y="597"/>
                    <a:pt x="1287" y="584"/>
                    <a:pt x="1287" y="571"/>
                  </a:cubicBezTo>
                  <a:cubicBezTo>
                    <a:pt x="1287" y="571"/>
                    <a:pt x="1287" y="571"/>
                    <a:pt x="1287" y="407"/>
                  </a:cubicBezTo>
                  <a:cubicBezTo>
                    <a:pt x="1287" y="404"/>
                    <a:pt x="1287" y="402"/>
                    <a:pt x="1286" y="399"/>
                  </a:cubicBezTo>
                  <a:close/>
                  <a:moveTo>
                    <a:pt x="487" y="733"/>
                  </a:moveTo>
                  <a:cubicBezTo>
                    <a:pt x="493" y="733"/>
                    <a:pt x="498" y="728"/>
                    <a:pt x="498" y="721"/>
                  </a:cubicBezTo>
                  <a:cubicBezTo>
                    <a:pt x="498" y="721"/>
                    <a:pt x="498" y="721"/>
                    <a:pt x="498" y="705"/>
                  </a:cubicBezTo>
                  <a:cubicBezTo>
                    <a:pt x="498" y="698"/>
                    <a:pt x="493" y="689"/>
                    <a:pt x="486" y="685"/>
                  </a:cubicBezTo>
                  <a:cubicBezTo>
                    <a:pt x="486" y="685"/>
                    <a:pt x="486" y="685"/>
                    <a:pt x="337" y="600"/>
                  </a:cubicBezTo>
                  <a:cubicBezTo>
                    <a:pt x="328" y="595"/>
                    <a:pt x="320" y="600"/>
                    <a:pt x="320" y="610"/>
                  </a:cubicBezTo>
                  <a:cubicBezTo>
                    <a:pt x="320" y="610"/>
                    <a:pt x="320" y="610"/>
                    <a:pt x="320" y="625"/>
                  </a:cubicBezTo>
                  <a:cubicBezTo>
                    <a:pt x="320" y="634"/>
                    <a:pt x="326" y="643"/>
                    <a:pt x="332" y="646"/>
                  </a:cubicBezTo>
                  <a:cubicBezTo>
                    <a:pt x="332" y="646"/>
                    <a:pt x="332" y="646"/>
                    <a:pt x="481" y="731"/>
                  </a:cubicBezTo>
                  <a:cubicBezTo>
                    <a:pt x="483" y="732"/>
                    <a:pt x="485" y="733"/>
                    <a:pt x="487" y="733"/>
                  </a:cubicBezTo>
                  <a:close/>
                  <a:moveTo>
                    <a:pt x="626" y="842"/>
                  </a:moveTo>
                  <a:cubicBezTo>
                    <a:pt x="622" y="836"/>
                    <a:pt x="612" y="835"/>
                    <a:pt x="606" y="839"/>
                  </a:cubicBezTo>
                  <a:cubicBezTo>
                    <a:pt x="606" y="839"/>
                    <a:pt x="606" y="839"/>
                    <a:pt x="587" y="850"/>
                  </a:cubicBezTo>
                  <a:cubicBezTo>
                    <a:pt x="587" y="850"/>
                    <a:pt x="587" y="850"/>
                    <a:pt x="587" y="770"/>
                  </a:cubicBezTo>
                  <a:cubicBezTo>
                    <a:pt x="587" y="770"/>
                    <a:pt x="587" y="770"/>
                    <a:pt x="623" y="750"/>
                  </a:cubicBezTo>
                  <a:cubicBezTo>
                    <a:pt x="629" y="746"/>
                    <a:pt x="630" y="738"/>
                    <a:pt x="626" y="732"/>
                  </a:cubicBezTo>
                  <a:cubicBezTo>
                    <a:pt x="626" y="732"/>
                    <a:pt x="626" y="732"/>
                    <a:pt x="626" y="732"/>
                  </a:cubicBezTo>
                  <a:cubicBezTo>
                    <a:pt x="622" y="727"/>
                    <a:pt x="612" y="724"/>
                    <a:pt x="606" y="728"/>
                  </a:cubicBezTo>
                  <a:cubicBezTo>
                    <a:pt x="606" y="728"/>
                    <a:pt x="606" y="728"/>
                    <a:pt x="562" y="753"/>
                  </a:cubicBezTo>
                  <a:cubicBezTo>
                    <a:pt x="557" y="756"/>
                    <a:pt x="556" y="767"/>
                    <a:pt x="556" y="767"/>
                  </a:cubicBezTo>
                  <a:cubicBezTo>
                    <a:pt x="556" y="767"/>
                    <a:pt x="556" y="767"/>
                    <a:pt x="556" y="869"/>
                  </a:cubicBezTo>
                  <a:cubicBezTo>
                    <a:pt x="556" y="869"/>
                    <a:pt x="557" y="878"/>
                    <a:pt x="560" y="881"/>
                  </a:cubicBezTo>
                  <a:cubicBezTo>
                    <a:pt x="563" y="884"/>
                    <a:pt x="573" y="889"/>
                    <a:pt x="579" y="885"/>
                  </a:cubicBezTo>
                  <a:cubicBezTo>
                    <a:pt x="579" y="885"/>
                    <a:pt x="579" y="885"/>
                    <a:pt x="623" y="859"/>
                  </a:cubicBezTo>
                  <a:cubicBezTo>
                    <a:pt x="629" y="855"/>
                    <a:pt x="631" y="847"/>
                    <a:pt x="626" y="842"/>
                  </a:cubicBezTo>
                  <a:close/>
                  <a:moveTo>
                    <a:pt x="233" y="619"/>
                  </a:moveTo>
                  <a:cubicBezTo>
                    <a:pt x="228" y="613"/>
                    <a:pt x="219" y="612"/>
                    <a:pt x="212" y="616"/>
                  </a:cubicBezTo>
                  <a:cubicBezTo>
                    <a:pt x="212" y="616"/>
                    <a:pt x="212" y="616"/>
                    <a:pt x="193" y="627"/>
                  </a:cubicBezTo>
                  <a:cubicBezTo>
                    <a:pt x="193" y="627"/>
                    <a:pt x="193" y="627"/>
                    <a:pt x="193" y="547"/>
                  </a:cubicBezTo>
                  <a:cubicBezTo>
                    <a:pt x="193" y="547"/>
                    <a:pt x="193" y="547"/>
                    <a:pt x="229" y="527"/>
                  </a:cubicBezTo>
                  <a:cubicBezTo>
                    <a:pt x="236" y="523"/>
                    <a:pt x="236" y="515"/>
                    <a:pt x="232" y="509"/>
                  </a:cubicBezTo>
                  <a:cubicBezTo>
                    <a:pt x="232" y="509"/>
                    <a:pt x="232" y="509"/>
                    <a:pt x="232" y="509"/>
                  </a:cubicBezTo>
                  <a:cubicBezTo>
                    <a:pt x="228" y="503"/>
                    <a:pt x="219" y="501"/>
                    <a:pt x="212" y="505"/>
                  </a:cubicBezTo>
                  <a:cubicBezTo>
                    <a:pt x="212" y="505"/>
                    <a:pt x="212" y="505"/>
                    <a:pt x="168" y="530"/>
                  </a:cubicBezTo>
                  <a:cubicBezTo>
                    <a:pt x="163" y="533"/>
                    <a:pt x="161" y="544"/>
                    <a:pt x="161" y="544"/>
                  </a:cubicBezTo>
                  <a:cubicBezTo>
                    <a:pt x="161" y="544"/>
                    <a:pt x="161" y="544"/>
                    <a:pt x="161" y="646"/>
                  </a:cubicBezTo>
                  <a:cubicBezTo>
                    <a:pt x="161" y="646"/>
                    <a:pt x="163" y="655"/>
                    <a:pt x="166" y="658"/>
                  </a:cubicBezTo>
                  <a:cubicBezTo>
                    <a:pt x="169" y="661"/>
                    <a:pt x="178" y="666"/>
                    <a:pt x="185" y="662"/>
                  </a:cubicBezTo>
                  <a:cubicBezTo>
                    <a:pt x="185" y="662"/>
                    <a:pt x="185" y="662"/>
                    <a:pt x="229" y="636"/>
                  </a:cubicBezTo>
                  <a:cubicBezTo>
                    <a:pt x="236" y="632"/>
                    <a:pt x="237" y="624"/>
                    <a:pt x="233" y="619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6422333" y="1856404"/>
              <a:ext cx="1153530" cy="1040606"/>
            </a:xfrm>
            <a:custGeom>
              <a:avLst/>
              <a:gdLst>
                <a:gd name="T0" fmla="*/ 524 w 1369"/>
                <a:gd name="T1" fmla="*/ 115 h 1057"/>
                <a:gd name="T2" fmla="*/ 373 w 1369"/>
                <a:gd name="T3" fmla="*/ 228 h 1057"/>
                <a:gd name="T4" fmla="*/ 455 w 1369"/>
                <a:gd name="T5" fmla="*/ 153 h 1057"/>
                <a:gd name="T6" fmla="*/ 5 w 1369"/>
                <a:gd name="T7" fmla="*/ 634 h 1057"/>
                <a:gd name="T8" fmla="*/ 149 w 1369"/>
                <a:gd name="T9" fmla="*/ 320 h 1057"/>
                <a:gd name="T10" fmla="*/ 26 w 1369"/>
                <a:gd name="T11" fmla="*/ 509 h 1057"/>
                <a:gd name="T12" fmla="*/ 652 w 1369"/>
                <a:gd name="T13" fmla="*/ 75 h 1057"/>
                <a:gd name="T14" fmla="*/ 36 w 1369"/>
                <a:gd name="T15" fmla="*/ 435 h 1057"/>
                <a:gd name="T16" fmla="*/ 28 w 1369"/>
                <a:gd name="T17" fmla="*/ 478 h 1057"/>
                <a:gd name="T18" fmla="*/ 9 w 1369"/>
                <a:gd name="T19" fmla="*/ 353 h 1057"/>
                <a:gd name="T20" fmla="*/ 1045 w 1369"/>
                <a:gd name="T21" fmla="*/ 157 h 1057"/>
                <a:gd name="T22" fmla="*/ 1251 w 1369"/>
                <a:gd name="T23" fmla="*/ 278 h 1057"/>
                <a:gd name="T24" fmla="*/ 1184 w 1369"/>
                <a:gd name="T25" fmla="*/ 236 h 1057"/>
                <a:gd name="T26" fmla="*/ 1369 w 1369"/>
                <a:gd name="T27" fmla="*/ 439 h 1057"/>
                <a:gd name="T28" fmla="*/ 1349 w 1369"/>
                <a:gd name="T29" fmla="*/ 356 h 1057"/>
                <a:gd name="T30" fmla="*/ 1150 w 1369"/>
                <a:gd name="T31" fmla="*/ 216 h 1057"/>
                <a:gd name="T32" fmla="*/ 859 w 1369"/>
                <a:gd name="T33" fmla="*/ 52 h 1057"/>
                <a:gd name="T34" fmla="*/ 781 w 1369"/>
                <a:gd name="T35" fmla="*/ 39 h 1057"/>
                <a:gd name="T36" fmla="*/ 746 w 1369"/>
                <a:gd name="T37" fmla="*/ 26 h 1057"/>
                <a:gd name="T38" fmla="*/ 682 w 1369"/>
                <a:gd name="T39" fmla="*/ 56 h 1057"/>
                <a:gd name="T40" fmla="*/ 67 w 1369"/>
                <a:gd name="T41" fmla="*/ 682 h 1057"/>
                <a:gd name="T42" fmla="*/ 963 w 1369"/>
                <a:gd name="T43" fmla="*/ 142 h 1057"/>
                <a:gd name="T44" fmla="*/ 906 w 1369"/>
                <a:gd name="T45" fmla="*/ 82 h 1057"/>
                <a:gd name="T46" fmla="*/ 247 w 1369"/>
                <a:gd name="T47" fmla="*/ 268 h 1057"/>
                <a:gd name="T48" fmla="*/ 1073 w 1369"/>
                <a:gd name="T49" fmla="*/ 766 h 1057"/>
                <a:gd name="T50" fmla="*/ 974 w 1369"/>
                <a:gd name="T51" fmla="*/ 824 h 1057"/>
                <a:gd name="T52" fmla="*/ 1048 w 1369"/>
                <a:gd name="T53" fmla="*/ 780 h 1057"/>
                <a:gd name="T54" fmla="*/ 834 w 1369"/>
                <a:gd name="T55" fmla="*/ 948 h 1057"/>
                <a:gd name="T56" fmla="*/ 882 w 1369"/>
                <a:gd name="T57" fmla="*/ 910 h 1057"/>
                <a:gd name="T58" fmla="*/ 1199 w 1369"/>
                <a:gd name="T59" fmla="*/ 723 h 1057"/>
                <a:gd name="T60" fmla="*/ 61 w 1369"/>
                <a:gd name="T61" fmla="*/ 327 h 1057"/>
                <a:gd name="T62" fmla="*/ 1353 w 1369"/>
                <a:gd name="T63" fmla="*/ 606 h 1057"/>
                <a:gd name="T64" fmla="*/ 1342 w 1369"/>
                <a:gd name="T65" fmla="*/ 518 h 1057"/>
                <a:gd name="T66" fmla="*/ 789 w 1369"/>
                <a:gd name="T67" fmla="*/ 977 h 1057"/>
                <a:gd name="T68" fmla="*/ 791 w 1369"/>
                <a:gd name="T69" fmla="*/ 972 h 1057"/>
                <a:gd name="T70" fmla="*/ 1249 w 1369"/>
                <a:gd name="T71" fmla="*/ 662 h 1057"/>
                <a:gd name="T72" fmla="*/ 1318 w 1369"/>
                <a:gd name="T73" fmla="*/ 616 h 1057"/>
                <a:gd name="T74" fmla="*/ 357 w 1369"/>
                <a:gd name="T75" fmla="*/ 821 h 1057"/>
                <a:gd name="T76" fmla="*/ 249 w 1369"/>
                <a:gd name="T77" fmla="*/ 759 h 1057"/>
                <a:gd name="T78" fmla="*/ 179 w 1369"/>
                <a:gd name="T79" fmla="*/ 721 h 1057"/>
                <a:gd name="T80" fmla="*/ 133 w 1369"/>
                <a:gd name="T81" fmla="*/ 704 h 1057"/>
                <a:gd name="T82" fmla="*/ 139 w 1369"/>
                <a:gd name="T83" fmla="*/ 731 h 1057"/>
                <a:gd name="T84" fmla="*/ 711 w 1369"/>
                <a:gd name="T85" fmla="*/ 1056 h 1057"/>
                <a:gd name="T86" fmla="*/ 606 w 1369"/>
                <a:gd name="T87" fmla="*/ 984 h 1057"/>
                <a:gd name="T88" fmla="*/ 614 w 1369"/>
                <a:gd name="T89" fmla="*/ 998 h 1057"/>
                <a:gd name="T90" fmla="*/ 555 w 1369"/>
                <a:gd name="T91" fmla="*/ 933 h 1057"/>
                <a:gd name="T92" fmla="*/ 676 w 1369"/>
                <a:gd name="T93" fmla="*/ 1024 h 1057"/>
                <a:gd name="T94" fmla="*/ 489 w 1369"/>
                <a:gd name="T95" fmla="*/ 898 h 1057"/>
                <a:gd name="T96" fmla="*/ 1274 w 1369"/>
                <a:gd name="T97" fmla="*/ 378 h 1057"/>
                <a:gd name="T98" fmla="*/ 749 w 1369"/>
                <a:gd name="T99" fmla="*/ 729 h 1057"/>
                <a:gd name="T100" fmla="*/ 146 w 1369"/>
                <a:gd name="T101" fmla="*/ 631 h 1057"/>
                <a:gd name="T102" fmla="*/ 600 w 1369"/>
                <a:gd name="T103" fmla="*/ 889 h 1057"/>
                <a:gd name="T104" fmla="*/ 780 w 1369"/>
                <a:gd name="T105" fmla="*/ 741 h 1057"/>
                <a:gd name="T106" fmla="*/ 486 w 1369"/>
                <a:gd name="T107" fmla="*/ 685 h 1057"/>
                <a:gd name="T108" fmla="*/ 587 w 1369"/>
                <a:gd name="T109" fmla="*/ 850 h 1057"/>
                <a:gd name="T110" fmla="*/ 560 w 1369"/>
                <a:gd name="T111" fmla="*/ 881 h 1057"/>
                <a:gd name="T112" fmla="*/ 232 w 1369"/>
                <a:gd name="T113" fmla="*/ 509 h 1057"/>
                <a:gd name="T114" fmla="*/ 233 w 1369"/>
                <a:gd name="T115" fmla="*/ 61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9" h="1057">
                  <a:moveTo>
                    <a:pt x="234" y="304"/>
                  </a:moveTo>
                  <a:cubicBezTo>
                    <a:pt x="234" y="304"/>
                    <a:pt x="234" y="304"/>
                    <a:pt x="234" y="304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34" y="304"/>
                    <a:pt x="234" y="304"/>
                    <a:pt x="234" y="304"/>
                  </a:cubicBezTo>
                  <a:close/>
                  <a:moveTo>
                    <a:pt x="581" y="113"/>
                  </a:moveTo>
                  <a:cubicBezTo>
                    <a:pt x="569" y="91"/>
                    <a:pt x="569" y="91"/>
                    <a:pt x="569" y="91"/>
                  </a:cubicBezTo>
                  <a:cubicBezTo>
                    <a:pt x="524" y="115"/>
                    <a:pt x="524" y="115"/>
                    <a:pt x="524" y="115"/>
                  </a:cubicBezTo>
                  <a:cubicBezTo>
                    <a:pt x="537" y="138"/>
                    <a:pt x="537" y="138"/>
                    <a:pt x="537" y="138"/>
                  </a:cubicBezTo>
                  <a:cubicBezTo>
                    <a:pt x="581" y="113"/>
                    <a:pt x="581" y="113"/>
                    <a:pt x="581" y="113"/>
                  </a:cubicBezTo>
                  <a:cubicBezTo>
                    <a:pt x="581" y="113"/>
                    <a:pt x="581" y="113"/>
                    <a:pt x="581" y="113"/>
                  </a:cubicBezTo>
                  <a:close/>
                  <a:moveTo>
                    <a:pt x="373" y="228"/>
                  </a:moveTo>
                  <a:cubicBezTo>
                    <a:pt x="360" y="205"/>
                    <a:pt x="360" y="205"/>
                    <a:pt x="360" y="205"/>
                  </a:cubicBezTo>
                  <a:cubicBezTo>
                    <a:pt x="316" y="230"/>
                    <a:pt x="316" y="230"/>
                    <a:pt x="316" y="230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8"/>
                    <a:pt x="373" y="228"/>
                    <a:pt x="373" y="228"/>
                  </a:cubicBezTo>
                  <a:close/>
                  <a:moveTo>
                    <a:pt x="443" y="190"/>
                  </a:moveTo>
                  <a:cubicBezTo>
                    <a:pt x="430" y="167"/>
                    <a:pt x="430" y="167"/>
                    <a:pt x="430" y="167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98" y="214"/>
                    <a:pt x="398" y="214"/>
                    <a:pt x="398" y="214"/>
                  </a:cubicBezTo>
                  <a:cubicBezTo>
                    <a:pt x="443" y="190"/>
                    <a:pt x="443" y="190"/>
                    <a:pt x="443" y="190"/>
                  </a:cubicBezTo>
                  <a:cubicBezTo>
                    <a:pt x="443" y="190"/>
                    <a:pt x="443" y="190"/>
                    <a:pt x="443" y="190"/>
                  </a:cubicBezTo>
                  <a:close/>
                  <a:moveTo>
                    <a:pt x="513" y="151"/>
                  </a:moveTo>
                  <a:cubicBezTo>
                    <a:pt x="501" y="129"/>
                    <a:pt x="501" y="129"/>
                    <a:pt x="501" y="129"/>
                  </a:cubicBezTo>
                  <a:cubicBezTo>
                    <a:pt x="455" y="153"/>
                    <a:pt x="455" y="153"/>
                    <a:pt x="455" y="153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513" y="151"/>
                    <a:pt x="513" y="151"/>
                    <a:pt x="513" y="151"/>
                  </a:cubicBezTo>
                  <a:cubicBezTo>
                    <a:pt x="513" y="151"/>
                    <a:pt x="513" y="151"/>
                    <a:pt x="513" y="151"/>
                  </a:cubicBezTo>
                  <a:close/>
                  <a:moveTo>
                    <a:pt x="32" y="631"/>
                  </a:moveTo>
                  <a:cubicBezTo>
                    <a:pt x="30" y="620"/>
                    <a:pt x="30" y="607"/>
                    <a:pt x="29" y="592"/>
                  </a:cubicBezTo>
                  <a:cubicBezTo>
                    <a:pt x="28" y="587"/>
                    <a:pt x="28" y="587"/>
                    <a:pt x="28" y="58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1" y="595"/>
                    <a:pt x="1" y="595"/>
                    <a:pt x="1" y="595"/>
                  </a:cubicBezTo>
                  <a:cubicBezTo>
                    <a:pt x="3" y="608"/>
                    <a:pt x="3" y="622"/>
                    <a:pt x="5" y="634"/>
                  </a:cubicBezTo>
                  <a:cubicBezTo>
                    <a:pt x="6" y="639"/>
                    <a:pt x="6" y="639"/>
                    <a:pt x="6" y="639"/>
                  </a:cubicBezTo>
                  <a:cubicBezTo>
                    <a:pt x="33" y="636"/>
                    <a:pt x="33" y="636"/>
                    <a:pt x="33" y="636"/>
                  </a:cubicBezTo>
                  <a:cubicBezTo>
                    <a:pt x="32" y="631"/>
                    <a:pt x="32" y="631"/>
                    <a:pt x="32" y="631"/>
                  </a:cubicBezTo>
                  <a:cubicBezTo>
                    <a:pt x="32" y="631"/>
                    <a:pt x="32" y="631"/>
                    <a:pt x="32" y="631"/>
                  </a:cubicBezTo>
                  <a:close/>
                  <a:moveTo>
                    <a:pt x="143" y="346"/>
                  </a:moveTo>
                  <a:cubicBezTo>
                    <a:pt x="148" y="346"/>
                    <a:pt x="152" y="346"/>
                    <a:pt x="157" y="344"/>
                  </a:cubicBezTo>
                  <a:cubicBezTo>
                    <a:pt x="162" y="343"/>
                    <a:pt x="162" y="343"/>
                    <a:pt x="162" y="343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49" y="320"/>
                    <a:pt x="149" y="320"/>
                    <a:pt x="149" y="320"/>
                  </a:cubicBezTo>
                  <a:cubicBezTo>
                    <a:pt x="143" y="322"/>
                    <a:pt x="133" y="320"/>
                    <a:pt x="118" y="316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05" y="338"/>
                    <a:pt x="105" y="338"/>
                    <a:pt x="105" y="338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24" y="344"/>
                    <a:pt x="134" y="346"/>
                    <a:pt x="143" y="346"/>
                  </a:cubicBezTo>
                  <a:close/>
                  <a:moveTo>
                    <a:pt x="26" y="554"/>
                  </a:moveTo>
                  <a:cubicBezTo>
                    <a:pt x="26" y="543"/>
                    <a:pt x="26" y="534"/>
                    <a:pt x="26" y="525"/>
                  </a:cubicBezTo>
                  <a:cubicBezTo>
                    <a:pt x="26" y="521"/>
                    <a:pt x="26" y="518"/>
                    <a:pt x="26" y="514"/>
                  </a:cubicBezTo>
                  <a:cubicBezTo>
                    <a:pt x="26" y="509"/>
                    <a:pt x="26" y="509"/>
                    <a:pt x="26" y="509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0" y="517"/>
                    <a:pt x="0" y="521"/>
                    <a:pt x="0" y="525"/>
                  </a:cubicBezTo>
                  <a:cubicBezTo>
                    <a:pt x="0" y="534"/>
                    <a:pt x="0" y="544"/>
                    <a:pt x="0" y="55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26" y="559"/>
                    <a:pt x="26" y="559"/>
                    <a:pt x="26" y="559"/>
                  </a:cubicBezTo>
                  <a:cubicBezTo>
                    <a:pt x="26" y="554"/>
                    <a:pt x="26" y="554"/>
                    <a:pt x="26" y="554"/>
                  </a:cubicBezTo>
                  <a:cubicBezTo>
                    <a:pt x="26" y="554"/>
                    <a:pt x="26" y="554"/>
                    <a:pt x="26" y="554"/>
                  </a:cubicBezTo>
                  <a:close/>
                  <a:moveTo>
                    <a:pt x="652" y="75"/>
                  </a:moveTo>
                  <a:cubicBezTo>
                    <a:pt x="639" y="54"/>
                    <a:pt x="639" y="54"/>
                    <a:pt x="639" y="54"/>
                  </a:cubicBezTo>
                  <a:cubicBezTo>
                    <a:pt x="594" y="77"/>
                    <a:pt x="594" y="77"/>
                    <a:pt x="594" y="77"/>
                  </a:cubicBezTo>
                  <a:cubicBezTo>
                    <a:pt x="606" y="101"/>
                    <a:pt x="606" y="101"/>
                    <a:pt x="606" y="101"/>
                  </a:cubicBezTo>
                  <a:cubicBezTo>
                    <a:pt x="652" y="75"/>
                    <a:pt x="652" y="75"/>
                    <a:pt x="652" y="75"/>
                  </a:cubicBezTo>
                  <a:cubicBezTo>
                    <a:pt x="652" y="75"/>
                    <a:pt x="652" y="75"/>
                    <a:pt x="652" y="75"/>
                  </a:cubicBezTo>
                  <a:close/>
                  <a:moveTo>
                    <a:pt x="28" y="478"/>
                  </a:moveTo>
                  <a:cubicBezTo>
                    <a:pt x="29" y="476"/>
                    <a:pt x="29" y="475"/>
                    <a:pt x="29" y="475"/>
                  </a:cubicBezTo>
                  <a:cubicBezTo>
                    <a:pt x="34" y="468"/>
                    <a:pt x="36" y="458"/>
                    <a:pt x="36" y="446"/>
                  </a:cubicBezTo>
                  <a:cubicBezTo>
                    <a:pt x="36" y="443"/>
                    <a:pt x="36" y="439"/>
                    <a:pt x="36" y="435"/>
                  </a:cubicBezTo>
                  <a:cubicBezTo>
                    <a:pt x="35" y="430"/>
                    <a:pt x="35" y="430"/>
                    <a:pt x="35" y="430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9" y="437"/>
                    <a:pt x="9" y="437"/>
                    <a:pt x="9" y="437"/>
                  </a:cubicBezTo>
                  <a:cubicBezTo>
                    <a:pt x="9" y="440"/>
                    <a:pt x="9" y="443"/>
                    <a:pt x="9" y="446"/>
                  </a:cubicBezTo>
                  <a:cubicBezTo>
                    <a:pt x="9" y="456"/>
                    <a:pt x="8" y="460"/>
                    <a:pt x="7" y="461"/>
                  </a:cubicBezTo>
                  <a:cubicBezTo>
                    <a:pt x="5" y="464"/>
                    <a:pt x="3" y="467"/>
                    <a:pt x="2" y="472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27" y="484"/>
                    <a:pt x="27" y="484"/>
                    <a:pt x="27" y="484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28" y="478"/>
                    <a:pt x="28" y="478"/>
                    <a:pt x="28" y="478"/>
                  </a:cubicBezTo>
                  <a:close/>
                  <a:moveTo>
                    <a:pt x="5" y="404"/>
                  </a:moveTo>
                  <a:cubicBezTo>
                    <a:pt x="31" y="400"/>
                    <a:pt x="31" y="400"/>
                    <a:pt x="31" y="400"/>
                  </a:cubicBezTo>
                  <a:cubicBezTo>
                    <a:pt x="30" y="395"/>
                    <a:pt x="30" y="395"/>
                    <a:pt x="30" y="395"/>
                  </a:cubicBezTo>
                  <a:cubicBezTo>
                    <a:pt x="29" y="391"/>
                    <a:pt x="28" y="384"/>
                    <a:pt x="28" y="382"/>
                  </a:cubicBezTo>
                  <a:cubicBezTo>
                    <a:pt x="28" y="380"/>
                    <a:pt x="29" y="374"/>
                    <a:pt x="34" y="363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9" y="353"/>
                    <a:pt x="9" y="353"/>
                    <a:pt x="9" y="353"/>
                  </a:cubicBezTo>
                  <a:cubicBezTo>
                    <a:pt x="6" y="361"/>
                    <a:pt x="1" y="373"/>
                    <a:pt x="1" y="382"/>
                  </a:cubicBezTo>
                  <a:cubicBezTo>
                    <a:pt x="1" y="386"/>
                    <a:pt x="2" y="391"/>
                    <a:pt x="3" y="399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5" y="404"/>
                    <a:pt x="5" y="404"/>
                    <a:pt x="5" y="404"/>
                  </a:cubicBezTo>
                  <a:close/>
                  <a:moveTo>
                    <a:pt x="1067" y="199"/>
                  </a:moveTo>
                  <a:cubicBezTo>
                    <a:pt x="1072" y="201"/>
                    <a:pt x="1072" y="201"/>
                    <a:pt x="1072" y="201"/>
                  </a:cubicBezTo>
                  <a:cubicBezTo>
                    <a:pt x="1085" y="179"/>
                    <a:pt x="1085" y="179"/>
                    <a:pt x="1085" y="179"/>
                  </a:cubicBezTo>
                  <a:cubicBezTo>
                    <a:pt x="1080" y="176"/>
                    <a:pt x="1080" y="176"/>
                    <a:pt x="1080" y="176"/>
                  </a:cubicBezTo>
                  <a:cubicBezTo>
                    <a:pt x="1068" y="170"/>
                    <a:pt x="1057" y="163"/>
                    <a:pt x="1045" y="157"/>
                  </a:cubicBezTo>
                  <a:cubicBezTo>
                    <a:pt x="1040" y="154"/>
                    <a:pt x="1040" y="154"/>
                    <a:pt x="1040" y="154"/>
                  </a:cubicBezTo>
                  <a:cubicBezTo>
                    <a:pt x="1027" y="177"/>
                    <a:pt x="1027" y="177"/>
                    <a:pt x="1027" y="177"/>
                  </a:cubicBezTo>
                  <a:cubicBezTo>
                    <a:pt x="1032" y="180"/>
                    <a:pt x="1032" y="180"/>
                    <a:pt x="1032" y="180"/>
                  </a:cubicBezTo>
                  <a:cubicBezTo>
                    <a:pt x="1045" y="187"/>
                    <a:pt x="1057" y="193"/>
                    <a:pt x="1067" y="199"/>
                  </a:cubicBezTo>
                  <a:close/>
                  <a:moveTo>
                    <a:pt x="1270" y="323"/>
                  </a:moveTo>
                  <a:cubicBezTo>
                    <a:pt x="1275" y="326"/>
                    <a:pt x="1275" y="326"/>
                    <a:pt x="1275" y="326"/>
                  </a:cubicBezTo>
                  <a:cubicBezTo>
                    <a:pt x="1290" y="304"/>
                    <a:pt x="1290" y="304"/>
                    <a:pt x="1290" y="304"/>
                  </a:cubicBezTo>
                  <a:cubicBezTo>
                    <a:pt x="1286" y="301"/>
                    <a:pt x="1286" y="301"/>
                    <a:pt x="1286" y="301"/>
                  </a:cubicBezTo>
                  <a:cubicBezTo>
                    <a:pt x="1276" y="294"/>
                    <a:pt x="1264" y="287"/>
                    <a:pt x="1251" y="278"/>
                  </a:cubicBezTo>
                  <a:cubicBezTo>
                    <a:pt x="1246" y="275"/>
                    <a:pt x="1246" y="275"/>
                    <a:pt x="1246" y="275"/>
                  </a:cubicBezTo>
                  <a:cubicBezTo>
                    <a:pt x="1232" y="297"/>
                    <a:pt x="1232" y="297"/>
                    <a:pt x="1232" y="297"/>
                  </a:cubicBezTo>
                  <a:cubicBezTo>
                    <a:pt x="1237" y="300"/>
                    <a:pt x="1237" y="300"/>
                    <a:pt x="1237" y="300"/>
                  </a:cubicBezTo>
                  <a:cubicBezTo>
                    <a:pt x="1249" y="308"/>
                    <a:pt x="1261" y="316"/>
                    <a:pt x="1270" y="323"/>
                  </a:cubicBezTo>
                  <a:close/>
                  <a:moveTo>
                    <a:pt x="1204" y="279"/>
                  </a:moveTo>
                  <a:cubicBezTo>
                    <a:pt x="1209" y="282"/>
                    <a:pt x="1209" y="282"/>
                    <a:pt x="1209" y="282"/>
                  </a:cubicBezTo>
                  <a:cubicBezTo>
                    <a:pt x="1223" y="259"/>
                    <a:pt x="1223" y="259"/>
                    <a:pt x="1223" y="259"/>
                  </a:cubicBezTo>
                  <a:cubicBezTo>
                    <a:pt x="1217" y="257"/>
                    <a:pt x="1217" y="257"/>
                    <a:pt x="1217" y="257"/>
                  </a:cubicBezTo>
                  <a:cubicBezTo>
                    <a:pt x="1207" y="250"/>
                    <a:pt x="1196" y="243"/>
                    <a:pt x="1184" y="236"/>
                  </a:cubicBezTo>
                  <a:cubicBezTo>
                    <a:pt x="1179" y="233"/>
                    <a:pt x="1179" y="233"/>
                    <a:pt x="1179" y="233"/>
                  </a:cubicBezTo>
                  <a:cubicBezTo>
                    <a:pt x="1166" y="256"/>
                    <a:pt x="1166" y="256"/>
                    <a:pt x="1166" y="256"/>
                  </a:cubicBezTo>
                  <a:cubicBezTo>
                    <a:pt x="1170" y="259"/>
                    <a:pt x="1170" y="259"/>
                    <a:pt x="1170" y="259"/>
                  </a:cubicBezTo>
                  <a:cubicBezTo>
                    <a:pt x="1183" y="265"/>
                    <a:pt x="1194" y="272"/>
                    <a:pt x="1204" y="279"/>
                  </a:cubicBezTo>
                  <a:close/>
                  <a:moveTo>
                    <a:pt x="1337" y="403"/>
                  </a:moveTo>
                  <a:cubicBezTo>
                    <a:pt x="1340" y="414"/>
                    <a:pt x="1341" y="427"/>
                    <a:pt x="1343" y="441"/>
                  </a:cubicBezTo>
                  <a:cubicBezTo>
                    <a:pt x="1343" y="447"/>
                    <a:pt x="1343" y="447"/>
                    <a:pt x="1343" y="447"/>
                  </a:cubicBezTo>
                  <a:cubicBezTo>
                    <a:pt x="1369" y="445"/>
                    <a:pt x="1369" y="445"/>
                    <a:pt x="1369" y="445"/>
                  </a:cubicBezTo>
                  <a:cubicBezTo>
                    <a:pt x="1369" y="439"/>
                    <a:pt x="1369" y="439"/>
                    <a:pt x="1369" y="439"/>
                  </a:cubicBezTo>
                  <a:cubicBezTo>
                    <a:pt x="1367" y="424"/>
                    <a:pt x="1365" y="410"/>
                    <a:pt x="1363" y="397"/>
                  </a:cubicBezTo>
                  <a:cubicBezTo>
                    <a:pt x="1362" y="392"/>
                    <a:pt x="1362" y="392"/>
                    <a:pt x="1362" y="392"/>
                  </a:cubicBezTo>
                  <a:cubicBezTo>
                    <a:pt x="1336" y="397"/>
                    <a:pt x="1336" y="397"/>
                    <a:pt x="1336" y="397"/>
                  </a:cubicBezTo>
                  <a:cubicBezTo>
                    <a:pt x="1337" y="403"/>
                    <a:pt x="1337" y="403"/>
                    <a:pt x="1337" y="403"/>
                  </a:cubicBezTo>
                  <a:cubicBezTo>
                    <a:pt x="1337" y="403"/>
                    <a:pt x="1337" y="403"/>
                    <a:pt x="1337" y="403"/>
                  </a:cubicBezTo>
                  <a:close/>
                  <a:moveTo>
                    <a:pt x="1325" y="369"/>
                  </a:moveTo>
                  <a:cubicBezTo>
                    <a:pt x="1328" y="373"/>
                    <a:pt x="1328" y="373"/>
                    <a:pt x="1328" y="373"/>
                  </a:cubicBezTo>
                  <a:cubicBezTo>
                    <a:pt x="1352" y="362"/>
                    <a:pt x="1352" y="362"/>
                    <a:pt x="1352" y="362"/>
                  </a:cubicBezTo>
                  <a:cubicBezTo>
                    <a:pt x="1349" y="356"/>
                    <a:pt x="1349" y="356"/>
                    <a:pt x="1349" y="356"/>
                  </a:cubicBezTo>
                  <a:cubicBezTo>
                    <a:pt x="1344" y="348"/>
                    <a:pt x="1334" y="338"/>
                    <a:pt x="1318" y="325"/>
                  </a:cubicBezTo>
                  <a:cubicBezTo>
                    <a:pt x="1313" y="321"/>
                    <a:pt x="1313" y="321"/>
                    <a:pt x="1313" y="321"/>
                  </a:cubicBezTo>
                  <a:cubicBezTo>
                    <a:pt x="1296" y="342"/>
                    <a:pt x="1296" y="342"/>
                    <a:pt x="1296" y="342"/>
                  </a:cubicBezTo>
                  <a:cubicBezTo>
                    <a:pt x="1301" y="345"/>
                    <a:pt x="1301" y="345"/>
                    <a:pt x="1301" y="345"/>
                  </a:cubicBezTo>
                  <a:cubicBezTo>
                    <a:pt x="1319" y="359"/>
                    <a:pt x="1324" y="367"/>
                    <a:pt x="1325" y="369"/>
                  </a:cubicBezTo>
                  <a:close/>
                  <a:moveTo>
                    <a:pt x="1136" y="238"/>
                  </a:moveTo>
                  <a:cubicBezTo>
                    <a:pt x="1141" y="241"/>
                    <a:pt x="1141" y="241"/>
                    <a:pt x="1141" y="241"/>
                  </a:cubicBezTo>
                  <a:cubicBezTo>
                    <a:pt x="1155" y="219"/>
                    <a:pt x="1155" y="219"/>
                    <a:pt x="1155" y="219"/>
                  </a:cubicBezTo>
                  <a:cubicBezTo>
                    <a:pt x="1150" y="216"/>
                    <a:pt x="1150" y="216"/>
                    <a:pt x="1150" y="216"/>
                  </a:cubicBezTo>
                  <a:cubicBezTo>
                    <a:pt x="1138" y="210"/>
                    <a:pt x="1127" y="203"/>
                    <a:pt x="1115" y="196"/>
                  </a:cubicBezTo>
                  <a:cubicBezTo>
                    <a:pt x="1109" y="194"/>
                    <a:pt x="1109" y="194"/>
                    <a:pt x="1109" y="194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1" y="219"/>
                    <a:pt x="1101" y="219"/>
                    <a:pt x="1101" y="219"/>
                  </a:cubicBezTo>
                  <a:cubicBezTo>
                    <a:pt x="1113" y="225"/>
                    <a:pt x="1125" y="232"/>
                    <a:pt x="1136" y="238"/>
                  </a:cubicBezTo>
                  <a:close/>
                  <a:moveTo>
                    <a:pt x="844" y="74"/>
                  </a:moveTo>
                  <a:cubicBezTo>
                    <a:pt x="849" y="77"/>
                    <a:pt x="849" y="77"/>
                    <a:pt x="849" y="77"/>
                  </a:cubicBezTo>
                  <a:cubicBezTo>
                    <a:pt x="863" y="55"/>
                    <a:pt x="863" y="55"/>
                    <a:pt x="863" y="55"/>
                  </a:cubicBezTo>
                  <a:cubicBezTo>
                    <a:pt x="859" y="52"/>
                    <a:pt x="859" y="52"/>
                    <a:pt x="859" y="52"/>
                  </a:cubicBezTo>
                  <a:cubicBezTo>
                    <a:pt x="846" y="44"/>
                    <a:pt x="834" y="37"/>
                    <a:pt x="823" y="31"/>
                  </a:cubicBezTo>
                  <a:cubicBezTo>
                    <a:pt x="819" y="28"/>
                    <a:pt x="819" y="28"/>
                    <a:pt x="819" y="28"/>
                  </a:cubicBezTo>
                  <a:cubicBezTo>
                    <a:pt x="805" y="51"/>
                    <a:pt x="805" y="51"/>
                    <a:pt x="805" y="51"/>
                  </a:cubicBezTo>
                  <a:cubicBezTo>
                    <a:pt x="810" y="54"/>
                    <a:pt x="810" y="54"/>
                    <a:pt x="810" y="54"/>
                  </a:cubicBezTo>
                  <a:cubicBezTo>
                    <a:pt x="821" y="59"/>
                    <a:pt x="832" y="66"/>
                    <a:pt x="844" y="74"/>
                  </a:cubicBezTo>
                  <a:close/>
                  <a:moveTo>
                    <a:pt x="746" y="26"/>
                  </a:moveTo>
                  <a:cubicBezTo>
                    <a:pt x="747" y="26"/>
                    <a:pt x="748" y="26"/>
                    <a:pt x="750" y="26"/>
                  </a:cubicBezTo>
                  <a:cubicBezTo>
                    <a:pt x="753" y="27"/>
                    <a:pt x="761" y="29"/>
                    <a:pt x="776" y="36"/>
                  </a:cubicBezTo>
                  <a:cubicBezTo>
                    <a:pt x="781" y="39"/>
                    <a:pt x="781" y="39"/>
                    <a:pt x="781" y="39"/>
                  </a:cubicBezTo>
                  <a:cubicBezTo>
                    <a:pt x="792" y="15"/>
                    <a:pt x="792" y="15"/>
                    <a:pt x="792" y="15"/>
                  </a:cubicBezTo>
                  <a:cubicBezTo>
                    <a:pt x="787" y="13"/>
                    <a:pt x="787" y="13"/>
                    <a:pt x="787" y="13"/>
                  </a:cubicBezTo>
                  <a:cubicBezTo>
                    <a:pt x="772" y="5"/>
                    <a:pt x="761" y="1"/>
                    <a:pt x="753" y="0"/>
                  </a:cubicBezTo>
                  <a:cubicBezTo>
                    <a:pt x="750" y="0"/>
                    <a:pt x="748" y="0"/>
                    <a:pt x="746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39" y="26"/>
                    <a:pt x="739" y="26"/>
                    <a:pt x="739" y="26"/>
                  </a:cubicBezTo>
                  <a:cubicBezTo>
                    <a:pt x="746" y="26"/>
                    <a:pt x="746" y="26"/>
                    <a:pt x="746" y="26"/>
                  </a:cubicBezTo>
                  <a:cubicBezTo>
                    <a:pt x="746" y="26"/>
                    <a:pt x="746" y="26"/>
                    <a:pt x="746" y="26"/>
                  </a:cubicBezTo>
                  <a:close/>
                  <a:moveTo>
                    <a:pt x="682" y="56"/>
                  </a:moveTo>
                  <a:cubicBezTo>
                    <a:pt x="689" y="51"/>
                    <a:pt x="700" y="43"/>
                    <a:pt x="713" y="37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706" y="11"/>
                    <a:pt x="706" y="11"/>
                    <a:pt x="706" y="11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7" y="20"/>
                    <a:pt x="674" y="29"/>
                    <a:pt x="666" y="35"/>
                  </a:cubicBezTo>
                  <a:cubicBezTo>
                    <a:pt x="661" y="39"/>
                    <a:pt x="661" y="39"/>
                    <a:pt x="661" y="39"/>
                  </a:cubicBezTo>
                  <a:cubicBezTo>
                    <a:pt x="677" y="60"/>
                    <a:pt x="677" y="60"/>
                    <a:pt x="677" y="60"/>
                  </a:cubicBezTo>
                  <a:cubicBezTo>
                    <a:pt x="682" y="56"/>
                    <a:pt x="682" y="56"/>
                    <a:pt x="682" y="56"/>
                  </a:cubicBezTo>
                  <a:cubicBezTo>
                    <a:pt x="682" y="56"/>
                    <a:pt x="682" y="56"/>
                    <a:pt x="682" y="56"/>
                  </a:cubicBezTo>
                  <a:close/>
                  <a:moveTo>
                    <a:pt x="38" y="662"/>
                  </a:moveTo>
                  <a:cubicBezTo>
                    <a:pt x="35" y="658"/>
                    <a:pt x="35" y="658"/>
                    <a:pt x="35" y="658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9" y="680"/>
                    <a:pt x="19" y="680"/>
                    <a:pt x="19" y="680"/>
                  </a:cubicBezTo>
                  <a:cubicBezTo>
                    <a:pt x="29" y="690"/>
                    <a:pt x="44" y="699"/>
                    <a:pt x="55" y="705"/>
                  </a:cubicBezTo>
                  <a:cubicBezTo>
                    <a:pt x="59" y="707"/>
                    <a:pt x="59" y="707"/>
                    <a:pt x="59" y="707"/>
                  </a:cubicBezTo>
                  <a:cubicBezTo>
                    <a:pt x="72" y="685"/>
                    <a:pt x="72" y="685"/>
                    <a:pt x="72" y="685"/>
                  </a:cubicBezTo>
                  <a:cubicBezTo>
                    <a:pt x="67" y="682"/>
                    <a:pt x="67" y="682"/>
                    <a:pt x="67" y="682"/>
                  </a:cubicBezTo>
                  <a:cubicBezTo>
                    <a:pt x="54" y="675"/>
                    <a:pt x="44" y="669"/>
                    <a:pt x="38" y="662"/>
                  </a:cubicBezTo>
                  <a:close/>
                  <a:moveTo>
                    <a:pt x="997" y="161"/>
                  </a:moveTo>
                  <a:cubicBezTo>
                    <a:pt x="1002" y="163"/>
                    <a:pt x="1002" y="163"/>
                    <a:pt x="1002" y="163"/>
                  </a:cubicBezTo>
                  <a:cubicBezTo>
                    <a:pt x="1014" y="141"/>
                    <a:pt x="1014" y="141"/>
                    <a:pt x="1014" y="141"/>
                  </a:cubicBezTo>
                  <a:cubicBezTo>
                    <a:pt x="1010" y="138"/>
                    <a:pt x="1010" y="138"/>
                    <a:pt x="1010" y="138"/>
                  </a:cubicBezTo>
                  <a:cubicBezTo>
                    <a:pt x="997" y="131"/>
                    <a:pt x="986" y="125"/>
                    <a:pt x="975" y="119"/>
                  </a:cubicBezTo>
                  <a:cubicBezTo>
                    <a:pt x="970" y="116"/>
                    <a:pt x="970" y="116"/>
                    <a:pt x="970" y="116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63" y="142"/>
                    <a:pt x="963" y="142"/>
                    <a:pt x="963" y="142"/>
                  </a:cubicBezTo>
                  <a:cubicBezTo>
                    <a:pt x="973" y="148"/>
                    <a:pt x="985" y="154"/>
                    <a:pt x="997" y="161"/>
                  </a:cubicBezTo>
                  <a:close/>
                  <a:moveTo>
                    <a:pt x="888" y="102"/>
                  </a:moveTo>
                  <a:cubicBezTo>
                    <a:pt x="891" y="103"/>
                    <a:pt x="892" y="104"/>
                    <a:pt x="892" y="104"/>
                  </a:cubicBezTo>
                  <a:cubicBezTo>
                    <a:pt x="893" y="105"/>
                    <a:pt x="893" y="105"/>
                    <a:pt x="893" y="105"/>
                  </a:cubicBezTo>
                  <a:cubicBezTo>
                    <a:pt x="894" y="106"/>
                    <a:pt x="907" y="112"/>
                    <a:pt x="928" y="124"/>
                  </a:cubicBezTo>
                  <a:cubicBezTo>
                    <a:pt x="932" y="126"/>
                    <a:pt x="932" y="126"/>
                    <a:pt x="932" y="126"/>
                  </a:cubicBezTo>
                  <a:cubicBezTo>
                    <a:pt x="945" y="103"/>
                    <a:pt x="945" y="103"/>
                    <a:pt x="945" y="103"/>
                  </a:cubicBezTo>
                  <a:cubicBezTo>
                    <a:pt x="940" y="100"/>
                    <a:pt x="940" y="100"/>
                    <a:pt x="940" y="100"/>
                  </a:cubicBezTo>
                  <a:cubicBezTo>
                    <a:pt x="917" y="88"/>
                    <a:pt x="909" y="84"/>
                    <a:pt x="906" y="82"/>
                  </a:cubicBezTo>
                  <a:cubicBezTo>
                    <a:pt x="906" y="82"/>
                    <a:pt x="906" y="82"/>
                    <a:pt x="906" y="82"/>
                  </a:cubicBezTo>
                  <a:cubicBezTo>
                    <a:pt x="906" y="82"/>
                    <a:pt x="900" y="78"/>
                    <a:pt x="891" y="73"/>
                  </a:cubicBezTo>
                  <a:cubicBezTo>
                    <a:pt x="887" y="69"/>
                    <a:pt x="887" y="69"/>
                    <a:pt x="887" y="69"/>
                  </a:cubicBezTo>
                  <a:cubicBezTo>
                    <a:pt x="873" y="91"/>
                    <a:pt x="873" y="91"/>
                    <a:pt x="873" y="91"/>
                  </a:cubicBezTo>
                  <a:cubicBezTo>
                    <a:pt x="877" y="94"/>
                    <a:pt x="877" y="94"/>
                    <a:pt x="877" y="94"/>
                  </a:cubicBezTo>
                  <a:cubicBezTo>
                    <a:pt x="882" y="97"/>
                    <a:pt x="886" y="100"/>
                    <a:pt x="888" y="102"/>
                  </a:cubicBezTo>
                  <a:close/>
                  <a:moveTo>
                    <a:pt x="304" y="266"/>
                  </a:moveTo>
                  <a:cubicBezTo>
                    <a:pt x="291" y="242"/>
                    <a:pt x="291" y="242"/>
                    <a:pt x="291" y="242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60" y="290"/>
                    <a:pt x="260" y="290"/>
                    <a:pt x="260" y="290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lose/>
                  <a:moveTo>
                    <a:pt x="1073" y="766"/>
                  </a:moveTo>
                  <a:cubicBezTo>
                    <a:pt x="1085" y="787"/>
                    <a:pt x="1085" y="787"/>
                    <a:pt x="1085" y="787"/>
                  </a:cubicBezTo>
                  <a:cubicBezTo>
                    <a:pt x="1129" y="762"/>
                    <a:pt x="1129" y="762"/>
                    <a:pt x="1129" y="762"/>
                  </a:cubicBezTo>
                  <a:cubicBezTo>
                    <a:pt x="1117" y="740"/>
                    <a:pt x="1117" y="740"/>
                    <a:pt x="1117" y="740"/>
                  </a:cubicBezTo>
                  <a:cubicBezTo>
                    <a:pt x="1073" y="766"/>
                    <a:pt x="1073" y="766"/>
                    <a:pt x="1073" y="766"/>
                  </a:cubicBezTo>
                  <a:cubicBezTo>
                    <a:pt x="1073" y="766"/>
                    <a:pt x="1073" y="766"/>
                    <a:pt x="1073" y="766"/>
                  </a:cubicBezTo>
                  <a:close/>
                  <a:moveTo>
                    <a:pt x="974" y="824"/>
                  </a:moveTo>
                  <a:cubicBezTo>
                    <a:pt x="961" y="831"/>
                    <a:pt x="950" y="838"/>
                    <a:pt x="940" y="844"/>
                  </a:cubicBezTo>
                  <a:cubicBezTo>
                    <a:pt x="936" y="847"/>
                    <a:pt x="936" y="847"/>
                    <a:pt x="936" y="847"/>
                  </a:cubicBezTo>
                  <a:cubicBezTo>
                    <a:pt x="949" y="870"/>
                    <a:pt x="949" y="870"/>
                    <a:pt x="949" y="870"/>
                  </a:cubicBezTo>
                  <a:cubicBezTo>
                    <a:pt x="953" y="867"/>
                    <a:pt x="953" y="867"/>
                    <a:pt x="953" y="867"/>
                  </a:cubicBezTo>
                  <a:cubicBezTo>
                    <a:pt x="964" y="860"/>
                    <a:pt x="975" y="853"/>
                    <a:pt x="987" y="846"/>
                  </a:cubicBezTo>
                  <a:cubicBezTo>
                    <a:pt x="992" y="844"/>
                    <a:pt x="992" y="844"/>
                    <a:pt x="992" y="844"/>
                  </a:cubicBezTo>
                  <a:cubicBezTo>
                    <a:pt x="979" y="821"/>
                    <a:pt x="979" y="821"/>
                    <a:pt x="979" y="821"/>
                  </a:cubicBezTo>
                  <a:cubicBezTo>
                    <a:pt x="974" y="824"/>
                    <a:pt x="974" y="824"/>
                    <a:pt x="974" y="824"/>
                  </a:cubicBezTo>
                  <a:cubicBezTo>
                    <a:pt x="974" y="824"/>
                    <a:pt x="974" y="824"/>
                    <a:pt x="974" y="824"/>
                  </a:cubicBezTo>
                  <a:close/>
                  <a:moveTo>
                    <a:pt x="1043" y="783"/>
                  </a:moveTo>
                  <a:cubicBezTo>
                    <a:pt x="1031" y="789"/>
                    <a:pt x="1019" y="796"/>
                    <a:pt x="1008" y="803"/>
                  </a:cubicBezTo>
                  <a:cubicBezTo>
                    <a:pt x="1003" y="806"/>
                    <a:pt x="1003" y="806"/>
                    <a:pt x="1003" y="806"/>
                  </a:cubicBezTo>
                  <a:cubicBezTo>
                    <a:pt x="1016" y="828"/>
                    <a:pt x="1016" y="828"/>
                    <a:pt x="1016" y="828"/>
                  </a:cubicBezTo>
                  <a:cubicBezTo>
                    <a:pt x="1021" y="825"/>
                    <a:pt x="1021" y="825"/>
                    <a:pt x="1021" y="825"/>
                  </a:cubicBezTo>
                  <a:cubicBezTo>
                    <a:pt x="1033" y="819"/>
                    <a:pt x="1045" y="813"/>
                    <a:pt x="1056" y="805"/>
                  </a:cubicBezTo>
                  <a:cubicBezTo>
                    <a:pt x="1062" y="803"/>
                    <a:pt x="1062" y="803"/>
                    <a:pt x="1062" y="803"/>
                  </a:cubicBezTo>
                  <a:cubicBezTo>
                    <a:pt x="1048" y="780"/>
                    <a:pt x="1048" y="780"/>
                    <a:pt x="1048" y="780"/>
                  </a:cubicBezTo>
                  <a:cubicBezTo>
                    <a:pt x="1043" y="783"/>
                    <a:pt x="1043" y="783"/>
                    <a:pt x="1043" y="783"/>
                  </a:cubicBezTo>
                  <a:cubicBezTo>
                    <a:pt x="1043" y="783"/>
                    <a:pt x="1043" y="783"/>
                    <a:pt x="1043" y="783"/>
                  </a:cubicBezTo>
                  <a:close/>
                  <a:moveTo>
                    <a:pt x="838" y="909"/>
                  </a:moveTo>
                  <a:cubicBezTo>
                    <a:pt x="824" y="920"/>
                    <a:pt x="816" y="927"/>
                    <a:pt x="812" y="934"/>
                  </a:cubicBezTo>
                  <a:cubicBezTo>
                    <a:pt x="811" y="936"/>
                    <a:pt x="809" y="938"/>
                    <a:pt x="808" y="941"/>
                  </a:cubicBezTo>
                  <a:cubicBezTo>
                    <a:pt x="805" y="946"/>
                    <a:pt x="805" y="946"/>
                    <a:pt x="805" y="946"/>
                  </a:cubicBezTo>
                  <a:cubicBezTo>
                    <a:pt x="827" y="959"/>
                    <a:pt x="827" y="959"/>
                    <a:pt x="827" y="959"/>
                  </a:cubicBezTo>
                  <a:cubicBezTo>
                    <a:pt x="830" y="955"/>
                    <a:pt x="830" y="955"/>
                    <a:pt x="830" y="955"/>
                  </a:cubicBezTo>
                  <a:cubicBezTo>
                    <a:pt x="832" y="953"/>
                    <a:pt x="832" y="950"/>
                    <a:pt x="834" y="948"/>
                  </a:cubicBezTo>
                  <a:cubicBezTo>
                    <a:pt x="835" y="947"/>
                    <a:pt x="838" y="942"/>
                    <a:pt x="854" y="930"/>
                  </a:cubicBezTo>
                  <a:cubicBezTo>
                    <a:pt x="858" y="926"/>
                    <a:pt x="858" y="926"/>
                    <a:pt x="858" y="926"/>
                  </a:cubicBezTo>
                  <a:cubicBezTo>
                    <a:pt x="843" y="906"/>
                    <a:pt x="843" y="906"/>
                    <a:pt x="843" y="906"/>
                  </a:cubicBezTo>
                  <a:cubicBezTo>
                    <a:pt x="838" y="909"/>
                    <a:pt x="838" y="909"/>
                    <a:pt x="838" y="909"/>
                  </a:cubicBezTo>
                  <a:cubicBezTo>
                    <a:pt x="838" y="909"/>
                    <a:pt x="838" y="909"/>
                    <a:pt x="838" y="909"/>
                  </a:cubicBezTo>
                  <a:close/>
                  <a:moveTo>
                    <a:pt x="905" y="864"/>
                  </a:moveTo>
                  <a:cubicBezTo>
                    <a:pt x="894" y="872"/>
                    <a:pt x="882" y="879"/>
                    <a:pt x="872" y="886"/>
                  </a:cubicBezTo>
                  <a:cubicBezTo>
                    <a:pt x="868" y="889"/>
                    <a:pt x="868" y="889"/>
                    <a:pt x="868" y="889"/>
                  </a:cubicBezTo>
                  <a:cubicBezTo>
                    <a:pt x="882" y="910"/>
                    <a:pt x="882" y="910"/>
                    <a:pt x="882" y="910"/>
                  </a:cubicBezTo>
                  <a:cubicBezTo>
                    <a:pt x="886" y="907"/>
                    <a:pt x="886" y="907"/>
                    <a:pt x="886" y="907"/>
                  </a:cubicBezTo>
                  <a:cubicBezTo>
                    <a:pt x="897" y="901"/>
                    <a:pt x="908" y="894"/>
                    <a:pt x="919" y="887"/>
                  </a:cubicBezTo>
                  <a:cubicBezTo>
                    <a:pt x="924" y="884"/>
                    <a:pt x="924" y="884"/>
                    <a:pt x="924" y="884"/>
                  </a:cubicBezTo>
                  <a:cubicBezTo>
                    <a:pt x="911" y="861"/>
                    <a:pt x="911" y="861"/>
                    <a:pt x="911" y="861"/>
                  </a:cubicBezTo>
                  <a:cubicBezTo>
                    <a:pt x="905" y="864"/>
                    <a:pt x="905" y="864"/>
                    <a:pt x="905" y="864"/>
                  </a:cubicBezTo>
                  <a:cubicBezTo>
                    <a:pt x="905" y="864"/>
                    <a:pt x="905" y="864"/>
                    <a:pt x="905" y="864"/>
                  </a:cubicBezTo>
                  <a:close/>
                  <a:moveTo>
                    <a:pt x="1140" y="726"/>
                  </a:moveTo>
                  <a:cubicBezTo>
                    <a:pt x="1155" y="748"/>
                    <a:pt x="1155" y="748"/>
                    <a:pt x="1155" y="74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40" y="726"/>
                    <a:pt x="1140" y="726"/>
                    <a:pt x="1140" y="726"/>
                  </a:cubicBezTo>
                  <a:cubicBezTo>
                    <a:pt x="1140" y="726"/>
                    <a:pt x="1140" y="726"/>
                    <a:pt x="1140" y="726"/>
                  </a:cubicBezTo>
                  <a:close/>
                  <a:moveTo>
                    <a:pt x="48" y="303"/>
                  </a:moveTo>
                  <a:cubicBezTo>
                    <a:pt x="43" y="306"/>
                    <a:pt x="37" y="310"/>
                    <a:pt x="32" y="317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4" y="330"/>
                    <a:pt x="58" y="328"/>
                    <a:pt x="61" y="327"/>
                  </a:cubicBezTo>
                  <a:cubicBezTo>
                    <a:pt x="61" y="327"/>
                    <a:pt x="63" y="325"/>
                    <a:pt x="74" y="328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81" y="304"/>
                    <a:pt x="81" y="304"/>
                    <a:pt x="81" y="304"/>
                  </a:cubicBezTo>
                  <a:cubicBezTo>
                    <a:pt x="67" y="299"/>
                    <a:pt x="57" y="299"/>
                    <a:pt x="48" y="303"/>
                  </a:cubicBezTo>
                  <a:close/>
                  <a:moveTo>
                    <a:pt x="1338" y="556"/>
                  </a:moveTo>
                  <a:cubicBezTo>
                    <a:pt x="1336" y="570"/>
                    <a:pt x="1333" y="583"/>
                    <a:pt x="1330" y="593"/>
                  </a:cubicBezTo>
                  <a:cubicBezTo>
                    <a:pt x="1328" y="598"/>
                    <a:pt x="1328" y="598"/>
                    <a:pt x="1328" y="598"/>
                  </a:cubicBezTo>
                  <a:cubicBezTo>
                    <a:pt x="1353" y="606"/>
                    <a:pt x="1353" y="606"/>
                    <a:pt x="1353" y="606"/>
                  </a:cubicBezTo>
                  <a:cubicBezTo>
                    <a:pt x="1355" y="601"/>
                    <a:pt x="1355" y="601"/>
                    <a:pt x="1355" y="601"/>
                  </a:cubicBezTo>
                  <a:cubicBezTo>
                    <a:pt x="1358" y="590"/>
                    <a:pt x="1361" y="576"/>
                    <a:pt x="1363" y="561"/>
                  </a:cubicBezTo>
                  <a:cubicBezTo>
                    <a:pt x="1364" y="555"/>
                    <a:pt x="1364" y="555"/>
                    <a:pt x="1364" y="555"/>
                  </a:cubicBezTo>
                  <a:cubicBezTo>
                    <a:pt x="1339" y="551"/>
                    <a:pt x="1339" y="551"/>
                    <a:pt x="1339" y="551"/>
                  </a:cubicBezTo>
                  <a:cubicBezTo>
                    <a:pt x="1338" y="556"/>
                    <a:pt x="1338" y="556"/>
                    <a:pt x="1338" y="556"/>
                  </a:cubicBezTo>
                  <a:cubicBezTo>
                    <a:pt x="1338" y="556"/>
                    <a:pt x="1338" y="556"/>
                    <a:pt x="1338" y="556"/>
                  </a:cubicBezTo>
                  <a:close/>
                  <a:moveTo>
                    <a:pt x="1344" y="474"/>
                  </a:moveTo>
                  <a:cubicBezTo>
                    <a:pt x="1344" y="480"/>
                    <a:pt x="1344" y="480"/>
                    <a:pt x="1344" y="480"/>
                  </a:cubicBezTo>
                  <a:cubicBezTo>
                    <a:pt x="1344" y="493"/>
                    <a:pt x="1344" y="506"/>
                    <a:pt x="1342" y="518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67" y="526"/>
                    <a:pt x="1367" y="526"/>
                    <a:pt x="1367" y="526"/>
                  </a:cubicBezTo>
                  <a:cubicBezTo>
                    <a:pt x="1367" y="520"/>
                    <a:pt x="1367" y="520"/>
                    <a:pt x="1367" y="520"/>
                  </a:cubicBezTo>
                  <a:cubicBezTo>
                    <a:pt x="1368" y="507"/>
                    <a:pt x="1369" y="493"/>
                    <a:pt x="1369" y="480"/>
                  </a:cubicBezTo>
                  <a:cubicBezTo>
                    <a:pt x="1369" y="474"/>
                    <a:pt x="1369" y="474"/>
                    <a:pt x="1369" y="474"/>
                  </a:cubicBezTo>
                  <a:cubicBezTo>
                    <a:pt x="1344" y="474"/>
                    <a:pt x="1344" y="474"/>
                    <a:pt x="1344" y="474"/>
                  </a:cubicBezTo>
                  <a:cubicBezTo>
                    <a:pt x="1344" y="474"/>
                    <a:pt x="1344" y="474"/>
                    <a:pt x="1344" y="474"/>
                  </a:cubicBezTo>
                  <a:close/>
                  <a:moveTo>
                    <a:pt x="791" y="972"/>
                  </a:moveTo>
                  <a:cubicBezTo>
                    <a:pt x="789" y="977"/>
                    <a:pt x="789" y="977"/>
                    <a:pt x="789" y="977"/>
                  </a:cubicBezTo>
                  <a:cubicBezTo>
                    <a:pt x="782" y="989"/>
                    <a:pt x="777" y="1000"/>
                    <a:pt x="771" y="1009"/>
                  </a:cubicBezTo>
                  <a:cubicBezTo>
                    <a:pt x="767" y="1014"/>
                    <a:pt x="767" y="1014"/>
                    <a:pt x="767" y="1014"/>
                  </a:cubicBezTo>
                  <a:cubicBezTo>
                    <a:pt x="789" y="1028"/>
                    <a:pt x="789" y="1028"/>
                    <a:pt x="789" y="1028"/>
                  </a:cubicBezTo>
                  <a:cubicBezTo>
                    <a:pt x="792" y="1024"/>
                    <a:pt x="792" y="1024"/>
                    <a:pt x="792" y="1024"/>
                  </a:cubicBezTo>
                  <a:cubicBezTo>
                    <a:pt x="799" y="1014"/>
                    <a:pt x="805" y="1002"/>
                    <a:pt x="812" y="988"/>
                  </a:cubicBezTo>
                  <a:cubicBezTo>
                    <a:pt x="814" y="984"/>
                    <a:pt x="814" y="984"/>
                    <a:pt x="814" y="984"/>
                  </a:cubicBezTo>
                  <a:cubicBezTo>
                    <a:pt x="804" y="977"/>
                    <a:pt x="804" y="977"/>
                    <a:pt x="804" y="977"/>
                  </a:cubicBezTo>
                  <a:cubicBezTo>
                    <a:pt x="791" y="972"/>
                    <a:pt x="791" y="972"/>
                    <a:pt x="791" y="972"/>
                  </a:cubicBezTo>
                  <a:cubicBezTo>
                    <a:pt x="791" y="972"/>
                    <a:pt x="791" y="972"/>
                    <a:pt x="791" y="972"/>
                  </a:cubicBezTo>
                  <a:close/>
                  <a:moveTo>
                    <a:pt x="1249" y="662"/>
                  </a:moveTo>
                  <a:cubicBezTo>
                    <a:pt x="1238" y="669"/>
                    <a:pt x="1226" y="676"/>
                    <a:pt x="1214" y="683"/>
                  </a:cubicBezTo>
                  <a:cubicBezTo>
                    <a:pt x="1210" y="686"/>
                    <a:pt x="1210" y="686"/>
                    <a:pt x="1210" y="686"/>
                  </a:cubicBezTo>
                  <a:cubicBezTo>
                    <a:pt x="1222" y="709"/>
                    <a:pt x="1222" y="709"/>
                    <a:pt x="1222" y="709"/>
                  </a:cubicBezTo>
                  <a:cubicBezTo>
                    <a:pt x="1228" y="706"/>
                    <a:pt x="1228" y="706"/>
                    <a:pt x="1228" y="706"/>
                  </a:cubicBezTo>
                  <a:cubicBezTo>
                    <a:pt x="1240" y="698"/>
                    <a:pt x="1252" y="691"/>
                    <a:pt x="1262" y="685"/>
                  </a:cubicBezTo>
                  <a:cubicBezTo>
                    <a:pt x="1267" y="682"/>
                    <a:pt x="1267" y="682"/>
                    <a:pt x="1267" y="682"/>
                  </a:cubicBezTo>
                  <a:cubicBezTo>
                    <a:pt x="1253" y="660"/>
                    <a:pt x="1253" y="660"/>
                    <a:pt x="1253" y="660"/>
                  </a:cubicBezTo>
                  <a:cubicBezTo>
                    <a:pt x="1249" y="662"/>
                    <a:pt x="1249" y="662"/>
                    <a:pt x="1249" y="662"/>
                  </a:cubicBezTo>
                  <a:cubicBezTo>
                    <a:pt x="1249" y="662"/>
                    <a:pt x="1249" y="662"/>
                    <a:pt x="1249" y="662"/>
                  </a:cubicBezTo>
                  <a:close/>
                  <a:moveTo>
                    <a:pt x="1314" y="619"/>
                  </a:moveTo>
                  <a:cubicBezTo>
                    <a:pt x="1307" y="625"/>
                    <a:pt x="1297" y="632"/>
                    <a:pt x="1283" y="641"/>
                  </a:cubicBezTo>
                  <a:cubicBezTo>
                    <a:pt x="1278" y="645"/>
                    <a:pt x="1278" y="645"/>
                    <a:pt x="1278" y="645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297" y="663"/>
                    <a:pt x="1297" y="663"/>
                    <a:pt x="1297" y="663"/>
                  </a:cubicBezTo>
                  <a:cubicBezTo>
                    <a:pt x="1312" y="653"/>
                    <a:pt x="1323" y="646"/>
                    <a:pt x="1330" y="640"/>
                  </a:cubicBezTo>
                  <a:cubicBezTo>
                    <a:pt x="1334" y="636"/>
                    <a:pt x="1334" y="636"/>
                    <a:pt x="1334" y="636"/>
                  </a:cubicBezTo>
                  <a:cubicBezTo>
                    <a:pt x="1318" y="616"/>
                    <a:pt x="1318" y="616"/>
                    <a:pt x="1318" y="616"/>
                  </a:cubicBezTo>
                  <a:cubicBezTo>
                    <a:pt x="1314" y="619"/>
                    <a:pt x="1314" y="619"/>
                    <a:pt x="1314" y="619"/>
                  </a:cubicBezTo>
                  <a:cubicBezTo>
                    <a:pt x="1314" y="619"/>
                    <a:pt x="1314" y="619"/>
                    <a:pt x="1314" y="619"/>
                  </a:cubicBezTo>
                  <a:close/>
                  <a:moveTo>
                    <a:pt x="318" y="798"/>
                  </a:moveTo>
                  <a:cubicBezTo>
                    <a:pt x="314" y="795"/>
                    <a:pt x="314" y="795"/>
                    <a:pt x="314" y="795"/>
                  </a:cubicBezTo>
                  <a:cubicBezTo>
                    <a:pt x="300" y="818"/>
                    <a:pt x="300" y="818"/>
                    <a:pt x="300" y="818"/>
                  </a:cubicBezTo>
                  <a:cubicBezTo>
                    <a:pt x="306" y="821"/>
                    <a:pt x="306" y="821"/>
                    <a:pt x="306" y="821"/>
                  </a:cubicBezTo>
                  <a:cubicBezTo>
                    <a:pt x="317" y="828"/>
                    <a:pt x="328" y="834"/>
                    <a:pt x="339" y="841"/>
                  </a:cubicBezTo>
                  <a:cubicBezTo>
                    <a:pt x="344" y="844"/>
                    <a:pt x="344" y="844"/>
                    <a:pt x="344" y="844"/>
                  </a:cubicBezTo>
                  <a:cubicBezTo>
                    <a:pt x="357" y="821"/>
                    <a:pt x="357" y="821"/>
                    <a:pt x="357" y="821"/>
                  </a:cubicBezTo>
                  <a:cubicBezTo>
                    <a:pt x="353" y="818"/>
                    <a:pt x="353" y="818"/>
                    <a:pt x="353" y="818"/>
                  </a:cubicBezTo>
                  <a:cubicBezTo>
                    <a:pt x="341" y="812"/>
                    <a:pt x="330" y="805"/>
                    <a:pt x="318" y="798"/>
                  </a:cubicBezTo>
                  <a:close/>
                  <a:moveTo>
                    <a:pt x="368" y="858"/>
                  </a:moveTo>
                  <a:cubicBezTo>
                    <a:pt x="413" y="883"/>
                    <a:pt x="413" y="883"/>
                    <a:pt x="413" y="883"/>
                  </a:cubicBezTo>
                  <a:cubicBezTo>
                    <a:pt x="425" y="861"/>
                    <a:pt x="425" y="861"/>
                    <a:pt x="425" y="861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68" y="858"/>
                    <a:pt x="368" y="858"/>
                    <a:pt x="368" y="858"/>
                  </a:cubicBezTo>
                  <a:cubicBezTo>
                    <a:pt x="368" y="858"/>
                    <a:pt x="368" y="858"/>
                    <a:pt x="368" y="858"/>
                  </a:cubicBezTo>
                  <a:close/>
                  <a:moveTo>
                    <a:pt x="249" y="759"/>
                  </a:moveTo>
                  <a:cubicBezTo>
                    <a:pt x="244" y="756"/>
                    <a:pt x="244" y="756"/>
                    <a:pt x="244" y="756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36" y="781"/>
                    <a:pt x="236" y="781"/>
                    <a:pt x="236" y="781"/>
                  </a:cubicBezTo>
                  <a:cubicBezTo>
                    <a:pt x="247" y="787"/>
                    <a:pt x="259" y="794"/>
                    <a:pt x="271" y="801"/>
                  </a:cubicBezTo>
                  <a:cubicBezTo>
                    <a:pt x="276" y="803"/>
                    <a:pt x="276" y="803"/>
                    <a:pt x="276" y="803"/>
                  </a:cubicBezTo>
                  <a:cubicBezTo>
                    <a:pt x="289" y="781"/>
                    <a:pt x="289" y="781"/>
                    <a:pt x="289" y="781"/>
                  </a:cubicBezTo>
                  <a:cubicBezTo>
                    <a:pt x="284" y="778"/>
                    <a:pt x="284" y="778"/>
                    <a:pt x="284" y="778"/>
                  </a:cubicBezTo>
                  <a:cubicBezTo>
                    <a:pt x="271" y="771"/>
                    <a:pt x="260" y="765"/>
                    <a:pt x="249" y="759"/>
                  </a:cubicBezTo>
                  <a:close/>
                  <a:moveTo>
                    <a:pt x="179" y="721"/>
                  </a:moveTo>
                  <a:cubicBezTo>
                    <a:pt x="174" y="718"/>
                    <a:pt x="174" y="718"/>
                    <a:pt x="174" y="718"/>
                  </a:cubicBezTo>
                  <a:cubicBezTo>
                    <a:pt x="162" y="741"/>
                    <a:pt x="162" y="741"/>
                    <a:pt x="162" y="741"/>
                  </a:cubicBezTo>
                  <a:cubicBezTo>
                    <a:pt x="167" y="744"/>
                    <a:pt x="167" y="744"/>
                    <a:pt x="167" y="744"/>
                  </a:cubicBezTo>
                  <a:cubicBezTo>
                    <a:pt x="177" y="749"/>
                    <a:pt x="188" y="756"/>
                    <a:pt x="202" y="762"/>
                  </a:cubicBezTo>
                  <a:cubicBezTo>
                    <a:pt x="206" y="765"/>
                    <a:pt x="206" y="765"/>
                    <a:pt x="206" y="765"/>
                  </a:cubicBezTo>
                  <a:cubicBezTo>
                    <a:pt x="219" y="742"/>
                    <a:pt x="219" y="742"/>
                    <a:pt x="219" y="742"/>
                  </a:cubicBezTo>
                  <a:cubicBezTo>
                    <a:pt x="214" y="740"/>
                    <a:pt x="214" y="740"/>
                    <a:pt x="214" y="740"/>
                  </a:cubicBezTo>
                  <a:cubicBezTo>
                    <a:pt x="200" y="732"/>
                    <a:pt x="188" y="726"/>
                    <a:pt x="179" y="721"/>
                  </a:cubicBezTo>
                  <a:close/>
                  <a:moveTo>
                    <a:pt x="133" y="704"/>
                  </a:moveTo>
                  <a:cubicBezTo>
                    <a:pt x="131" y="704"/>
                    <a:pt x="131" y="704"/>
                    <a:pt x="131" y="704"/>
                  </a:cubicBezTo>
                  <a:cubicBezTo>
                    <a:pt x="124" y="704"/>
                    <a:pt x="114" y="702"/>
                    <a:pt x="101" y="698"/>
                  </a:cubicBezTo>
                  <a:cubicBezTo>
                    <a:pt x="96" y="696"/>
                    <a:pt x="96" y="696"/>
                    <a:pt x="96" y="696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3" y="722"/>
                    <a:pt x="93" y="722"/>
                    <a:pt x="93" y="722"/>
                  </a:cubicBezTo>
                  <a:cubicBezTo>
                    <a:pt x="103" y="726"/>
                    <a:pt x="117" y="729"/>
                    <a:pt x="129" y="729"/>
                  </a:cubicBezTo>
                  <a:cubicBezTo>
                    <a:pt x="130" y="729"/>
                    <a:pt x="132" y="729"/>
                    <a:pt x="133" y="729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9" y="731"/>
                    <a:pt x="139" y="731"/>
                    <a:pt x="139" y="731"/>
                  </a:cubicBezTo>
                  <a:cubicBezTo>
                    <a:pt x="144" y="706"/>
                    <a:pt x="144" y="706"/>
                    <a:pt x="144" y="706"/>
                  </a:cubicBezTo>
                  <a:cubicBezTo>
                    <a:pt x="139" y="704"/>
                    <a:pt x="139" y="704"/>
                    <a:pt x="139" y="704"/>
                  </a:cubicBezTo>
                  <a:cubicBezTo>
                    <a:pt x="137" y="704"/>
                    <a:pt x="135" y="704"/>
                    <a:pt x="133" y="704"/>
                  </a:cubicBezTo>
                  <a:close/>
                  <a:moveTo>
                    <a:pt x="748" y="1029"/>
                  </a:moveTo>
                  <a:cubicBezTo>
                    <a:pt x="747" y="1029"/>
                    <a:pt x="747" y="1029"/>
                    <a:pt x="745" y="1030"/>
                  </a:cubicBezTo>
                  <a:cubicBezTo>
                    <a:pt x="738" y="1031"/>
                    <a:pt x="726" y="1031"/>
                    <a:pt x="714" y="1030"/>
                  </a:cubicBezTo>
                  <a:cubicBezTo>
                    <a:pt x="708" y="1029"/>
                    <a:pt x="708" y="1029"/>
                    <a:pt x="708" y="1029"/>
                  </a:cubicBezTo>
                  <a:cubicBezTo>
                    <a:pt x="706" y="1055"/>
                    <a:pt x="706" y="1055"/>
                    <a:pt x="706" y="1055"/>
                  </a:cubicBezTo>
                  <a:cubicBezTo>
                    <a:pt x="711" y="1056"/>
                    <a:pt x="711" y="1056"/>
                    <a:pt x="711" y="1056"/>
                  </a:cubicBezTo>
                  <a:cubicBezTo>
                    <a:pt x="718" y="1057"/>
                    <a:pt x="724" y="1057"/>
                    <a:pt x="729" y="1057"/>
                  </a:cubicBezTo>
                  <a:cubicBezTo>
                    <a:pt x="738" y="1057"/>
                    <a:pt x="744" y="1057"/>
                    <a:pt x="750" y="1055"/>
                  </a:cubicBezTo>
                  <a:cubicBezTo>
                    <a:pt x="752" y="1055"/>
                    <a:pt x="754" y="1055"/>
                    <a:pt x="756" y="1054"/>
                  </a:cubicBezTo>
                  <a:cubicBezTo>
                    <a:pt x="761" y="1052"/>
                    <a:pt x="761" y="1052"/>
                    <a:pt x="761" y="1052"/>
                  </a:cubicBezTo>
                  <a:cubicBezTo>
                    <a:pt x="753" y="1027"/>
                    <a:pt x="753" y="1027"/>
                    <a:pt x="753" y="1027"/>
                  </a:cubicBezTo>
                  <a:cubicBezTo>
                    <a:pt x="748" y="1029"/>
                    <a:pt x="748" y="1029"/>
                    <a:pt x="748" y="1029"/>
                  </a:cubicBezTo>
                  <a:cubicBezTo>
                    <a:pt x="748" y="1029"/>
                    <a:pt x="748" y="1029"/>
                    <a:pt x="748" y="1029"/>
                  </a:cubicBezTo>
                  <a:close/>
                  <a:moveTo>
                    <a:pt x="606" y="985"/>
                  </a:moveTo>
                  <a:cubicBezTo>
                    <a:pt x="606" y="984"/>
                    <a:pt x="606" y="984"/>
                    <a:pt x="606" y="984"/>
                  </a:cubicBezTo>
                  <a:cubicBezTo>
                    <a:pt x="602" y="978"/>
                    <a:pt x="598" y="970"/>
                    <a:pt x="594" y="964"/>
                  </a:cubicBezTo>
                  <a:cubicBezTo>
                    <a:pt x="591" y="959"/>
                    <a:pt x="591" y="959"/>
                    <a:pt x="591" y="959"/>
                  </a:cubicBezTo>
                  <a:cubicBezTo>
                    <a:pt x="568" y="973"/>
                    <a:pt x="568" y="973"/>
                    <a:pt x="568" y="973"/>
                  </a:cubicBezTo>
                  <a:cubicBezTo>
                    <a:pt x="571" y="979"/>
                    <a:pt x="571" y="979"/>
                    <a:pt x="571" y="979"/>
                  </a:cubicBezTo>
                  <a:cubicBezTo>
                    <a:pt x="575" y="985"/>
                    <a:pt x="579" y="991"/>
                    <a:pt x="582" y="997"/>
                  </a:cubicBezTo>
                  <a:cubicBezTo>
                    <a:pt x="585" y="1002"/>
                    <a:pt x="589" y="1008"/>
                    <a:pt x="592" y="1013"/>
                  </a:cubicBezTo>
                  <a:cubicBezTo>
                    <a:pt x="595" y="1017"/>
                    <a:pt x="595" y="1017"/>
                    <a:pt x="595" y="1017"/>
                  </a:cubicBezTo>
                  <a:cubicBezTo>
                    <a:pt x="617" y="1003"/>
                    <a:pt x="617" y="1003"/>
                    <a:pt x="617" y="1003"/>
                  </a:cubicBezTo>
                  <a:cubicBezTo>
                    <a:pt x="614" y="998"/>
                    <a:pt x="614" y="998"/>
                    <a:pt x="614" y="998"/>
                  </a:cubicBezTo>
                  <a:cubicBezTo>
                    <a:pt x="612" y="994"/>
                    <a:pt x="609" y="990"/>
                    <a:pt x="606" y="985"/>
                  </a:cubicBezTo>
                  <a:close/>
                  <a:moveTo>
                    <a:pt x="524" y="917"/>
                  </a:moveTo>
                  <a:cubicBezTo>
                    <a:pt x="519" y="914"/>
                    <a:pt x="519" y="914"/>
                    <a:pt x="519" y="914"/>
                  </a:cubicBezTo>
                  <a:cubicBezTo>
                    <a:pt x="507" y="937"/>
                    <a:pt x="507" y="937"/>
                    <a:pt x="507" y="937"/>
                  </a:cubicBezTo>
                  <a:cubicBezTo>
                    <a:pt x="511" y="940"/>
                    <a:pt x="511" y="940"/>
                    <a:pt x="511" y="940"/>
                  </a:cubicBezTo>
                  <a:cubicBezTo>
                    <a:pt x="538" y="955"/>
                    <a:pt x="545" y="958"/>
                    <a:pt x="549" y="958"/>
                  </a:cubicBezTo>
                  <a:cubicBezTo>
                    <a:pt x="555" y="961"/>
                    <a:pt x="555" y="961"/>
                    <a:pt x="555" y="961"/>
                  </a:cubicBezTo>
                  <a:cubicBezTo>
                    <a:pt x="562" y="935"/>
                    <a:pt x="562" y="935"/>
                    <a:pt x="562" y="935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555" y="933"/>
                    <a:pt x="550" y="931"/>
                    <a:pt x="524" y="917"/>
                  </a:cubicBezTo>
                  <a:close/>
                  <a:moveTo>
                    <a:pt x="639" y="1015"/>
                  </a:moveTo>
                  <a:cubicBezTo>
                    <a:pt x="634" y="1013"/>
                    <a:pt x="634" y="1013"/>
                    <a:pt x="634" y="1013"/>
                  </a:cubicBezTo>
                  <a:cubicBezTo>
                    <a:pt x="625" y="1037"/>
                    <a:pt x="625" y="1037"/>
                    <a:pt x="625" y="1037"/>
                  </a:cubicBezTo>
                  <a:cubicBezTo>
                    <a:pt x="630" y="1039"/>
                    <a:pt x="630" y="1039"/>
                    <a:pt x="630" y="1039"/>
                  </a:cubicBezTo>
                  <a:cubicBezTo>
                    <a:pt x="642" y="1042"/>
                    <a:pt x="656" y="1046"/>
                    <a:pt x="671" y="1050"/>
                  </a:cubicBezTo>
                  <a:cubicBezTo>
                    <a:pt x="676" y="1050"/>
                    <a:pt x="676" y="1050"/>
                    <a:pt x="676" y="1050"/>
                  </a:cubicBezTo>
                  <a:cubicBezTo>
                    <a:pt x="682" y="1026"/>
                    <a:pt x="682" y="1026"/>
                    <a:pt x="682" y="1026"/>
                  </a:cubicBezTo>
                  <a:cubicBezTo>
                    <a:pt x="676" y="1024"/>
                    <a:pt x="676" y="1024"/>
                    <a:pt x="676" y="1024"/>
                  </a:cubicBezTo>
                  <a:cubicBezTo>
                    <a:pt x="663" y="1021"/>
                    <a:pt x="650" y="1018"/>
                    <a:pt x="639" y="1015"/>
                  </a:cubicBezTo>
                  <a:close/>
                  <a:moveTo>
                    <a:pt x="455" y="878"/>
                  </a:moveTo>
                  <a:cubicBezTo>
                    <a:pt x="450" y="876"/>
                    <a:pt x="450" y="876"/>
                    <a:pt x="450" y="876"/>
                  </a:cubicBezTo>
                  <a:cubicBezTo>
                    <a:pt x="438" y="898"/>
                    <a:pt x="438" y="898"/>
                    <a:pt x="438" y="898"/>
                  </a:cubicBezTo>
                  <a:cubicBezTo>
                    <a:pt x="442" y="901"/>
                    <a:pt x="442" y="901"/>
                    <a:pt x="442" y="901"/>
                  </a:cubicBezTo>
                  <a:cubicBezTo>
                    <a:pt x="455" y="907"/>
                    <a:pt x="466" y="914"/>
                    <a:pt x="477" y="921"/>
                  </a:cubicBezTo>
                  <a:cubicBezTo>
                    <a:pt x="481" y="923"/>
                    <a:pt x="481" y="923"/>
                    <a:pt x="481" y="923"/>
                  </a:cubicBezTo>
                  <a:cubicBezTo>
                    <a:pt x="494" y="901"/>
                    <a:pt x="494" y="901"/>
                    <a:pt x="494" y="901"/>
                  </a:cubicBezTo>
                  <a:cubicBezTo>
                    <a:pt x="489" y="898"/>
                    <a:pt x="489" y="898"/>
                    <a:pt x="489" y="898"/>
                  </a:cubicBezTo>
                  <a:cubicBezTo>
                    <a:pt x="479" y="892"/>
                    <a:pt x="468" y="885"/>
                    <a:pt x="455" y="878"/>
                  </a:cubicBezTo>
                  <a:close/>
                  <a:moveTo>
                    <a:pt x="737" y="694"/>
                  </a:moveTo>
                  <a:cubicBezTo>
                    <a:pt x="737" y="694"/>
                    <a:pt x="737" y="694"/>
                    <a:pt x="737" y="694"/>
                  </a:cubicBezTo>
                  <a:cubicBezTo>
                    <a:pt x="194" y="387"/>
                    <a:pt x="194" y="387"/>
                    <a:pt x="194" y="387"/>
                  </a:cubicBezTo>
                  <a:cubicBezTo>
                    <a:pt x="194" y="387"/>
                    <a:pt x="194" y="387"/>
                    <a:pt x="722" y="78"/>
                  </a:cubicBezTo>
                  <a:cubicBezTo>
                    <a:pt x="727" y="75"/>
                    <a:pt x="734" y="74"/>
                    <a:pt x="741" y="74"/>
                  </a:cubicBezTo>
                  <a:cubicBezTo>
                    <a:pt x="748" y="74"/>
                    <a:pt x="754" y="75"/>
                    <a:pt x="759" y="78"/>
                  </a:cubicBezTo>
                  <a:cubicBezTo>
                    <a:pt x="759" y="78"/>
                    <a:pt x="759" y="78"/>
                    <a:pt x="1268" y="374"/>
                  </a:cubicBezTo>
                  <a:cubicBezTo>
                    <a:pt x="1271" y="376"/>
                    <a:pt x="1272" y="376"/>
                    <a:pt x="1274" y="378"/>
                  </a:cubicBezTo>
                  <a:cubicBezTo>
                    <a:pt x="1274" y="378"/>
                    <a:pt x="1274" y="378"/>
                    <a:pt x="737" y="694"/>
                  </a:cubicBezTo>
                  <a:close/>
                  <a:moveTo>
                    <a:pt x="246" y="640"/>
                  </a:moveTo>
                  <a:cubicBezTo>
                    <a:pt x="244" y="644"/>
                    <a:pt x="240" y="647"/>
                    <a:pt x="237" y="648"/>
                  </a:cubicBezTo>
                  <a:cubicBezTo>
                    <a:pt x="237" y="648"/>
                    <a:pt x="237" y="648"/>
                    <a:pt x="207" y="666"/>
                  </a:cubicBezTo>
                  <a:cubicBezTo>
                    <a:pt x="207" y="666"/>
                    <a:pt x="207" y="666"/>
                    <a:pt x="540" y="855"/>
                  </a:cubicBezTo>
                  <a:cubicBezTo>
                    <a:pt x="540" y="855"/>
                    <a:pt x="540" y="855"/>
                    <a:pt x="540" y="808"/>
                  </a:cubicBezTo>
                  <a:cubicBezTo>
                    <a:pt x="540" y="808"/>
                    <a:pt x="540" y="808"/>
                    <a:pt x="246" y="640"/>
                  </a:cubicBezTo>
                  <a:close/>
                  <a:moveTo>
                    <a:pt x="756" y="741"/>
                  </a:moveTo>
                  <a:cubicBezTo>
                    <a:pt x="756" y="737"/>
                    <a:pt x="752" y="730"/>
                    <a:pt x="749" y="729"/>
                  </a:cubicBezTo>
                  <a:cubicBezTo>
                    <a:pt x="749" y="729"/>
                    <a:pt x="749" y="729"/>
                    <a:pt x="170" y="402"/>
                  </a:cubicBezTo>
                  <a:cubicBezTo>
                    <a:pt x="170" y="402"/>
                    <a:pt x="170" y="402"/>
                    <a:pt x="169" y="402"/>
                  </a:cubicBezTo>
                  <a:cubicBezTo>
                    <a:pt x="169" y="402"/>
                    <a:pt x="169" y="402"/>
                    <a:pt x="137" y="384"/>
                  </a:cubicBezTo>
                  <a:cubicBezTo>
                    <a:pt x="128" y="379"/>
                    <a:pt x="118" y="379"/>
                    <a:pt x="110" y="383"/>
                  </a:cubicBezTo>
                  <a:cubicBezTo>
                    <a:pt x="102" y="388"/>
                    <a:pt x="97" y="396"/>
                    <a:pt x="97" y="407"/>
                  </a:cubicBezTo>
                  <a:cubicBezTo>
                    <a:pt x="97" y="407"/>
                    <a:pt x="97" y="407"/>
                    <a:pt x="97" y="588"/>
                  </a:cubicBezTo>
                  <a:cubicBezTo>
                    <a:pt x="97" y="588"/>
                    <a:pt x="97" y="588"/>
                    <a:pt x="100" y="602"/>
                  </a:cubicBezTo>
                  <a:cubicBezTo>
                    <a:pt x="100" y="602"/>
                    <a:pt x="100" y="602"/>
                    <a:pt x="118" y="615"/>
                  </a:cubicBezTo>
                  <a:cubicBezTo>
                    <a:pt x="118" y="615"/>
                    <a:pt x="118" y="615"/>
                    <a:pt x="146" y="631"/>
                  </a:cubicBezTo>
                  <a:cubicBezTo>
                    <a:pt x="146" y="631"/>
                    <a:pt x="146" y="631"/>
                    <a:pt x="146" y="585"/>
                  </a:cubicBezTo>
                  <a:cubicBezTo>
                    <a:pt x="146" y="585"/>
                    <a:pt x="146" y="585"/>
                    <a:pt x="140" y="580"/>
                  </a:cubicBezTo>
                  <a:cubicBezTo>
                    <a:pt x="140" y="580"/>
                    <a:pt x="140" y="580"/>
                    <a:pt x="139" y="579"/>
                  </a:cubicBezTo>
                  <a:cubicBezTo>
                    <a:pt x="139" y="579"/>
                    <a:pt x="139" y="579"/>
                    <a:pt x="139" y="433"/>
                  </a:cubicBezTo>
                  <a:cubicBezTo>
                    <a:pt x="139" y="433"/>
                    <a:pt x="139" y="433"/>
                    <a:pt x="715" y="762"/>
                  </a:cubicBezTo>
                  <a:cubicBezTo>
                    <a:pt x="715" y="762"/>
                    <a:pt x="715" y="762"/>
                    <a:pt x="715" y="907"/>
                  </a:cubicBezTo>
                  <a:cubicBezTo>
                    <a:pt x="715" y="907"/>
                    <a:pt x="715" y="907"/>
                    <a:pt x="640" y="863"/>
                  </a:cubicBezTo>
                  <a:cubicBezTo>
                    <a:pt x="638" y="867"/>
                    <a:pt x="635" y="870"/>
                    <a:pt x="631" y="872"/>
                  </a:cubicBezTo>
                  <a:cubicBezTo>
                    <a:pt x="631" y="872"/>
                    <a:pt x="631" y="872"/>
                    <a:pt x="600" y="889"/>
                  </a:cubicBezTo>
                  <a:cubicBezTo>
                    <a:pt x="600" y="889"/>
                    <a:pt x="600" y="889"/>
                    <a:pt x="717" y="956"/>
                  </a:cubicBezTo>
                  <a:cubicBezTo>
                    <a:pt x="722" y="959"/>
                    <a:pt x="727" y="959"/>
                    <a:pt x="731" y="959"/>
                  </a:cubicBezTo>
                  <a:cubicBezTo>
                    <a:pt x="736" y="959"/>
                    <a:pt x="740" y="959"/>
                    <a:pt x="744" y="956"/>
                  </a:cubicBezTo>
                  <a:cubicBezTo>
                    <a:pt x="750" y="953"/>
                    <a:pt x="754" y="946"/>
                    <a:pt x="756" y="938"/>
                  </a:cubicBezTo>
                  <a:cubicBezTo>
                    <a:pt x="756" y="938"/>
                    <a:pt x="756" y="938"/>
                    <a:pt x="756" y="741"/>
                  </a:cubicBezTo>
                  <a:close/>
                  <a:moveTo>
                    <a:pt x="1286" y="399"/>
                  </a:moveTo>
                  <a:cubicBezTo>
                    <a:pt x="1286" y="399"/>
                    <a:pt x="1286" y="399"/>
                    <a:pt x="1286" y="399"/>
                  </a:cubicBezTo>
                  <a:cubicBezTo>
                    <a:pt x="762" y="708"/>
                    <a:pt x="762" y="708"/>
                    <a:pt x="762" y="708"/>
                  </a:cubicBezTo>
                  <a:cubicBezTo>
                    <a:pt x="773" y="715"/>
                    <a:pt x="780" y="728"/>
                    <a:pt x="780" y="741"/>
                  </a:cubicBezTo>
                  <a:cubicBezTo>
                    <a:pt x="780" y="741"/>
                    <a:pt x="780" y="741"/>
                    <a:pt x="780" y="882"/>
                  </a:cubicBezTo>
                  <a:cubicBezTo>
                    <a:pt x="780" y="882"/>
                    <a:pt x="780" y="882"/>
                    <a:pt x="1268" y="603"/>
                  </a:cubicBezTo>
                  <a:cubicBezTo>
                    <a:pt x="1279" y="597"/>
                    <a:pt x="1287" y="584"/>
                    <a:pt x="1287" y="571"/>
                  </a:cubicBezTo>
                  <a:cubicBezTo>
                    <a:pt x="1287" y="571"/>
                    <a:pt x="1287" y="571"/>
                    <a:pt x="1287" y="407"/>
                  </a:cubicBezTo>
                  <a:cubicBezTo>
                    <a:pt x="1287" y="404"/>
                    <a:pt x="1287" y="402"/>
                    <a:pt x="1286" y="399"/>
                  </a:cubicBezTo>
                  <a:close/>
                  <a:moveTo>
                    <a:pt x="487" y="733"/>
                  </a:moveTo>
                  <a:cubicBezTo>
                    <a:pt x="493" y="733"/>
                    <a:pt x="498" y="728"/>
                    <a:pt x="498" y="721"/>
                  </a:cubicBezTo>
                  <a:cubicBezTo>
                    <a:pt x="498" y="721"/>
                    <a:pt x="498" y="721"/>
                    <a:pt x="498" y="705"/>
                  </a:cubicBezTo>
                  <a:cubicBezTo>
                    <a:pt x="498" y="698"/>
                    <a:pt x="493" y="689"/>
                    <a:pt x="486" y="685"/>
                  </a:cubicBezTo>
                  <a:cubicBezTo>
                    <a:pt x="486" y="685"/>
                    <a:pt x="486" y="685"/>
                    <a:pt x="337" y="600"/>
                  </a:cubicBezTo>
                  <a:cubicBezTo>
                    <a:pt x="328" y="595"/>
                    <a:pt x="320" y="600"/>
                    <a:pt x="320" y="610"/>
                  </a:cubicBezTo>
                  <a:cubicBezTo>
                    <a:pt x="320" y="610"/>
                    <a:pt x="320" y="610"/>
                    <a:pt x="320" y="625"/>
                  </a:cubicBezTo>
                  <a:cubicBezTo>
                    <a:pt x="320" y="634"/>
                    <a:pt x="326" y="643"/>
                    <a:pt x="332" y="646"/>
                  </a:cubicBezTo>
                  <a:cubicBezTo>
                    <a:pt x="332" y="646"/>
                    <a:pt x="332" y="646"/>
                    <a:pt x="481" y="731"/>
                  </a:cubicBezTo>
                  <a:cubicBezTo>
                    <a:pt x="483" y="732"/>
                    <a:pt x="485" y="733"/>
                    <a:pt x="487" y="733"/>
                  </a:cubicBezTo>
                  <a:close/>
                  <a:moveTo>
                    <a:pt x="626" y="842"/>
                  </a:moveTo>
                  <a:cubicBezTo>
                    <a:pt x="622" y="836"/>
                    <a:pt x="612" y="835"/>
                    <a:pt x="606" y="839"/>
                  </a:cubicBezTo>
                  <a:cubicBezTo>
                    <a:pt x="606" y="839"/>
                    <a:pt x="606" y="839"/>
                    <a:pt x="587" y="850"/>
                  </a:cubicBezTo>
                  <a:cubicBezTo>
                    <a:pt x="587" y="850"/>
                    <a:pt x="587" y="850"/>
                    <a:pt x="587" y="770"/>
                  </a:cubicBezTo>
                  <a:cubicBezTo>
                    <a:pt x="587" y="770"/>
                    <a:pt x="587" y="770"/>
                    <a:pt x="623" y="750"/>
                  </a:cubicBezTo>
                  <a:cubicBezTo>
                    <a:pt x="629" y="746"/>
                    <a:pt x="630" y="738"/>
                    <a:pt x="626" y="732"/>
                  </a:cubicBezTo>
                  <a:cubicBezTo>
                    <a:pt x="626" y="732"/>
                    <a:pt x="626" y="732"/>
                    <a:pt x="626" y="732"/>
                  </a:cubicBezTo>
                  <a:cubicBezTo>
                    <a:pt x="622" y="727"/>
                    <a:pt x="612" y="724"/>
                    <a:pt x="606" y="728"/>
                  </a:cubicBezTo>
                  <a:cubicBezTo>
                    <a:pt x="606" y="728"/>
                    <a:pt x="606" y="728"/>
                    <a:pt x="562" y="753"/>
                  </a:cubicBezTo>
                  <a:cubicBezTo>
                    <a:pt x="557" y="756"/>
                    <a:pt x="556" y="767"/>
                    <a:pt x="556" y="767"/>
                  </a:cubicBezTo>
                  <a:cubicBezTo>
                    <a:pt x="556" y="767"/>
                    <a:pt x="556" y="767"/>
                    <a:pt x="556" y="869"/>
                  </a:cubicBezTo>
                  <a:cubicBezTo>
                    <a:pt x="556" y="869"/>
                    <a:pt x="557" y="878"/>
                    <a:pt x="560" y="881"/>
                  </a:cubicBezTo>
                  <a:cubicBezTo>
                    <a:pt x="563" y="884"/>
                    <a:pt x="573" y="889"/>
                    <a:pt x="579" y="885"/>
                  </a:cubicBezTo>
                  <a:cubicBezTo>
                    <a:pt x="579" y="885"/>
                    <a:pt x="579" y="885"/>
                    <a:pt x="623" y="859"/>
                  </a:cubicBezTo>
                  <a:cubicBezTo>
                    <a:pt x="629" y="855"/>
                    <a:pt x="631" y="847"/>
                    <a:pt x="626" y="842"/>
                  </a:cubicBezTo>
                  <a:close/>
                  <a:moveTo>
                    <a:pt x="233" y="619"/>
                  </a:moveTo>
                  <a:cubicBezTo>
                    <a:pt x="228" y="613"/>
                    <a:pt x="219" y="612"/>
                    <a:pt x="212" y="616"/>
                  </a:cubicBezTo>
                  <a:cubicBezTo>
                    <a:pt x="212" y="616"/>
                    <a:pt x="212" y="616"/>
                    <a:pt x="193" y="627"/>
                  </a:cubicBezTo>
                  <a:cubicBezTo>
                    <a:pt x="193" y="627"/>
                    <a:pt x="193" y="627"/>
                    <a:pt x="193" y="547"/>
                  </a:cubicBezTo>
                  <a:cubicBezTo>
                    <a:pt x="193" y="547"/>
                    <a:pt x="193" y="547"/>
                    <a:pt x="229" y="527"/>
                  </a:cubicBezTo>
                  <a:cubicBezTo>
                    <a:pt x="236" y="523"/>
                    <a:pt x="236" y="515"/>
                    <a:pt x="232" y="509"/>
                  </a:cubicBezTo>
                  <a:cubicBezTo>
                    <a:pt x="232" y="509"/>
                    <a:pt x="232" y="509"/>
                    <a:pt x="232" y="509"/>
                  </a:cubicBezTo>
                  <a:cubicBezTo>
                    <a:pt x="228" y="503"/>
                    <a:pt x="219" y="501"/>
                    <a:pt x="212" y="505"/>
                  </a:cubicBezTo>
                  <a:cubicBezTo>
                    <a:pt x="212" y="505"/>
                    <a:pt x="212" y="505"/>
                    <a:pt x="168" y="530"/>
                  </a:cubicBezTo>
                  <a:cubicBezTo>
                    <a:pt x="163" y="533"/>
                    <a:pt x="161" y="544"/>
                    <a:pt x="161" y="544"/>
                  </a:cubicBezTo>
                  <a:cubicBezTo>
                    <a:pt x="161" y="544"/>
                    <a:pt x="161" y="544"/>
                    <a:pt x="161" y="646"/>
                  </a:cubicBezTo>
                  <a:cubicBezTo>
                    <a:pt x="161" y="646"/>
                    <a:pt x="163" y="655"/>
                    <a:pt x="166" y="658"/>
                  </a:cubicBezTo>
                  <a:cubicBezTo>
                    <a:pt x="169" y="661"/>
                    <a:pt x="178" y="666"/>
                    <a:pt x="185" y="662"/>
                  </a:cubicBezTo>
                  <a:cubicBezTo>
                    <a:pt x="185" y="662"/>
                    <a:pt x="185" y="662"/>
                    <a:pt x="229" y="636"/>
                  </a:cubicBezTo>
                  <a:cubicBezTo>
                    <a:pt x="236" y="632"/>
                    <a:pt x="237" y="624"/>
                    <a:pt x="233" y="619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black">
            <a:xfrm>
              <a:off x="5835276" y="2540646"/>
              <a:ext cx="1051724" cy="948767"/>
            </a:xfrm>
            <a:custGeom>
              <a:avLst/>
              <a:gdLst>
                <a:gd name="T0" fmla="*/ 524 w 1369"/>
                <a:gd name="T1" fmla="*/ 115 h 1057"/>
                <a:gd name="T2" fmla="*/ 373 w 1369"/>
                <a:gd name="T3" fmla="*/ 228 h 1057"/>
                <a:gd name="T4" fmla="*/ 455 w 1369"/>
                <a:gd name="T5" fmla="*/ 153 h 1057"/>
                <a:gd name="T6" fmla="*/ 5 w 1369"/>
                <a:gd name="T7" fmla="*/ 634 h 1057"/>
                <a:gd name="T8" fmla="*/ 149 w 1369"/>
                <a:gd name="T9" fmla="*/ 320 h 1057"/>
                <a:gd name="T10" fmla="*/ 26 w 1369"/>
                <a:gd name="T11" fmla="*/ 509 h 1057"/>
                <a:gd name="T12" fmla="*/ 652 w 1369"/>
                <a:gd name="T13" fmla="*/ 75 h 1057"/>
                <a:gd name="T14" fmla="*/ 36 w 1369"/>
                <a:gd name="T15" fmla="*/ 435 h 1057"/>
                <a:gd name="T16" fmla="*/ 28 w 1369"/>
                <a:gd name="T17" fmla="*/ 478 h 1057"/>
                <a:gd name="T18" fmla="*/ 9 w 1369"/>
                <a:gd name="T19" fmla="*/ 353 h 1057"/>
                <a:gd name="T20" fmla="*/ 1045 w 1369"/>
                <a:gd name="T21" fmla="*/ 157 h 1057"/>
                <a:gd name="T22" fmla="*/ 1251 w 1369"/>
                <a:gd name="T23" fmla="*/ 278 h 1057"/>
                <a:gd name="T24" fmla="*/ 1184 w 1369"/>
                <a:gd name="T25" fmla="*/ 236 h 1057"/>
                <a:gd name="T26" fmla="*/ 1369 w 1369"/>
                <a:gd name="T27" fmla="*/ 439 h 1057"/>
                <a:gd name="T28" fmla="*/ 1349 w 1369"/>
                <a:gd name="T29" fmla="*/ 356 h 1057"/>
                <a:gd name="T30" fmla="*/ 1150 w 1369"/>
                <a:gd name="T31" fmla="*/ 216 h 1057"/>
                <a:gd name="T32" fmla="*/ 859 w 1369"/>
                <a:gd name="T33" fmla="*/ 52 h 1057"/>
                <a:gd name="T34" fmla="*/ 781 w 1369"/>
                <a:gd name="T35" fmla="*/ 39 h 1057"/>
                <a:gd name="T36" fmla="*/ 746 w 1369"/>
                <a:gd name="T37" fmla="*/ 26 h 1057"/>
                <a:gd name="T38" fmla="*/ 682 w 1369"/>
                <a:gd name="T39" fmla="*/ 56 h 1057"/>
                <a:gd name="T40" fmla="*/ 67 w 1369"/>
                <a:gd name="T41" fmla="*/ 682 h 1057"/>
                <a:gd name="T42" fmla="*/ 963 w 1369"/>
                <a:gd name="T43" fmla="*/ 142 h 1057"/>
                <a:gd name="T44" fmla="*/ 906 w 1369"/>
                <a:gd name="T45" fmla="*/ 82 h 1057"/>
                <a:gd name="T46" fmla="*/ 247 w 1369"/>
                <a:gd name="T47" fmla="*/ 268 h 1057"/>
                <a:gd name="T48" fmla="*/ 1073 w 1369"/>
                <a:gd name="T49" fmla="*/ 766 h 1057"/>
                <a:gd name="T50" fmla="*/ 974 w 1369"/>
                <a:gd name="T51" fmla="*/ 824 h 1057"/>
                <a:gd name="T52" fmla="*/ 1048 w 1369"/>
                <a:gd name="T53" fmla="*/ 780 h 1057"/>
                <a:gd name="T54" fmla="*/ 834 w 1369"/>
                <a:gd name="T55" fmla="*/ 948 h 1057"/>
                <a:gd name="T56" fmla="*/ 882 w 1369"/>
                <a:gd name="T57" fmla="*/ 910 h 1057"/>
                <a:gd name="T58" fmla="*/ 1199 w 1369"/>
                <a:gd name="T59" fmla="*/ 723 h 1057"/>
                <a:gd name="T60" fmla="*/ 61 w 1369"/>
                <a:gd name="T61" fmla="*/ 327 h 1057"/>
                <a:gd name="T62" fmla="*/ 1353 w 1369"/>
                <a:gd name="T63" fmla="*/ 606 h 1057"/>
                <a:gd name="T64" fmla="*/ 1342 w 1369"/>
                <a:gd name="T65" fmla="*/ 518 h 1057"/>
                <a:gd name="T66" fmla="*/ 789 w 1369"/>
                <a:gd name="T67" fmla="*/ 977 h 1057"/>
                <a:gd name="T68" fmla="*/ 791 w 1369"/>
                <a:gd name="T69" fmla="*/ 972 h 1057"/>
                <a:gd name="T70" fmla="*/ 1249 w 1369"/>
                <a:gd name="T71" fmla="*/ 662 h 1057"/>
                <a:gd name="T72" fmla="*/ 1318 w 1369"/>
                <a:gd name="T73" fmla="*/ 616 h 1057"/>
                <a:gd name="T74" fmla="*/ 357 w 1369"/>
                <a:gd name="T75" fmla="*/ 821 h 1057"/>
                <a:gd name="T76" fmla="*/ 249 w 1369"/>
                <a:gd name="T77" fmla="*/ 759 h 1057"/>
                <a:gd name="T78" fmla="*/ 179 w 1369"/>
                <a:gd name="T79" fmla="*/ 721 h 1057"/>
                <a:gd name="T80" fmla="*/ 133 w 1369"/>
                <a:gd name="T81" fmla="*/ 704 h 1057"/>
                <a:gd name="T82" fmla="*/ 139 w 1369"/>
                <a:gd name="T83" fmla="*/ 731 h 1057"/>
                <a:gd name="T84" fmla="*/ 711 w 1369"/>
                <a:gd name="T85" fmla="*/ 1056 h 1057"/>
                <a:gd name="T86" fmla="*/ 606 w 1369"/>
                <a:gd name="T87" fmla="*/ 984 h 1057"/>
                <a:gd name="T88" fmla="*/ 614 w 1369"/>
                <a:gd name="T89" fmla="*/ 998 h 1057"/>
                <a:gd name="T90" fmla="*/ 555 w 1369"/>
                <a:gd name="T91" fmla="*/ 933 h 1057"/>
                <a:gd name="T92" fmla="*/ 676 w 1369"/>
                <a:gd name="T93" fmla="*/ 1024 h 1057"/>
                <a:gd name="T94" fmla="*/ 489 w 1369"/>
                <a:gd name="T95" fmla="*/ 898 h 1057"/>
                <a:gd name="T96" fmla="*/ 1274 w 1369"/>
                <a:gd name="T97" fmla="*/ 378 h 1057"/>
                <a:gd name="T98" fmla="*/ 749 w 1369"/>
                <a:gd name="T99" fmla="*/ 729 h 1057"/>
                <a:gd name="T100" fmla="*/ 146 w 1369"/>
                <a:gd name="T101" fmla="*/ 631 h 1057"/>
                <a:gd name="T102" fmla="*/ 600 w 1369"/>
                <a:gd name="T103" fmla="*/ 889 h 1057"/>
                <a:gd name="T104" fmla="*/ 780 w 1369"/>
                <a:gd name="T105" fmla="*/ 741 h 1057"/>
                <a:gd name="T106" fmla="*/ 486 w 1369"/>
                <a:gd name="T107" fmla="*/ 685 h 1057"/>
                <a:gd name="T108" fmla="*/ 587 w 1369"/>
                <a:gd name="T109" fmla="*/ 850 h 1057"/>
                <a:gd name="T110" fmla="*/ 560 w 1369"/>
                <a:gd name="T111" fmla="*/ 881 h 1057"/>
                <a:gd name="T112" fmla="*/ 232 w 1369"/>
                <a:gd name="T113" fmla="*/ 509 h 1057"/>
                <a:gd name="T114" fmla="*/ 233 w 1369"/>
                <a:gd name="T115" fmla="*/ 61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9" h="1057">
                  <a:moveTo>
                    <a:pt x="234" y="304"/>
                  </a:moveTo>
                  <a:cubicBezTo>
                    <a:pt x="234" y="304"/>
                    <a:pt x="234" y="304"/>
                    <a:pt x="234" y="304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34" y="304"/>
                    <a:pt x="234" y="304"/>
                    <a:pt x="234" y="304"/>
                  </a:cubicBezTo>
                  <a:close/>
                  <a:moveTo>
                    <a:pt x="581" y="113"/>
                  </a:moveTo>
                  <a:cubicBezTo>
                    <a:pt x="569" y="91"/>
                    <a:pt x="569" y="91"/>
                    <a:pt x="569" y="91"/>
                  </a:cubicBezTo>
                  <a:cubicBezTo>
                    <a:pt x="524" y="115"/>
                    <a:pt x="524" y="115"/>
                    <a:pt x="524" y="115"/>
                  </a:cubicBezTo>
                  <a:cubicBezTo>
                    <a:pt x="537" y="138"/>
                    <a:pt x="537" y="138"/>
                    <a:pt x="537" y="138"/>
                  </a:cubicBezTo>
                  <a:cubicBezTo>
                    <a:pt x="581" y="113"/>
                    <a:pt x="581" y="113"/>
                    <a:pt x="581" y="113"/>
                  </a:cubicBezTo>
                  <a:cubicBezTo>
                    <a:pt x="581" y="113"/>
                    <a:pt x="581" y="113"/>
                    <a:pt x="581" y="113"/>
                  </a:cubicBezTo>
                  <a:close/>
                  <a:moveTo>
                    <a:pt x="373" y="228"/>
                  </a:moveTo>
                  <a:cubicBezTo>
                    <a:pt x="360" y="205"/>
                    <a:pt x="360" y="205"/>
                    <a:pt x="360" y="205"/>
                  </a:cubicBezTo>
                  <a:cubicBezTo>
                    <a:pt x="316" y="230"/>
                    <a:pt x="316" y="230"/>
                    <a:pt x="316" y="230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8"/>
                    <a:pt x="373" y="228"/>
                    <a:pt x="373" y="228"/>
                  </a:cubicBezTo>
                  <a:close/>
                  <a:moveTo>
                    <a:pt x="443" y="190"/>
                  </a:moveTo>
                  <a:cubicBezTo>
                    <a:pt x="430" y="167"/>
                    <a:pt x="430" y="167"/>
                    <a:pt x="430" y="167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98" y="214"/>
                    <a:pt x="398" y="214"/>
                    <a:pt x="398" y="214"/>
                  </a:cubicBezTo>
                  <a:cubicBezTo>
                    <a:pt x="443" y="190"/>
                    <a:pt x="443" y="190"/>
                    <a:pt x="443" y="190"/>
                  </a:cubicBezTo>
                  <a:cubicBezTo>
                    <a:pt x="443" y="190"/>
                    <a:pt x="443" y="190"/>
                    <a:pt x="443" y="190"/>
                  </a:cubicBezTo>
                  <a:close/>
                  <a:moveTo>
                    <a:pt x="513" y="151"/>
                  </a:moveTo>
                  <a:cubicBezTo>
                    <a:pt x="501" y="129"/>
                    <a:pt x="501" y="129"/>
                    <a:pt x="501" y="129"/>
                  </a:cubicBezTo>
                  <a:cubicBezTo>
                    <a:pt x="455" y="153"/>
                    <a:pt x="455" y="153"/>
                    <a:pt x="455" y="153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513" y="151"/>
                    <a:pt x="513" y="151"/>
                    <a:pt x="513" y="151"/>
                  </a:cubicBezTo>
                  <a:cubicBezTo>
                    <a:pt x="513" y="151"/>
                    <a:pt x="513" y="151"/>
                    <a:pt x="513" y="151"/>
                  </a:cubicBezTo>
                  <a:close/>
                  <a:moveTo>
                    <a:pt x="32" y="631"/>
                  </a:moveTo>
                  <a:cubicBezTo>
                    <a:pt x="30" y="620"/>
                    <a:pt x="30" y="607"/>
                    <a:pt x="29" y="592"/>
                  </a:cubicBezTo>
                  <a:cubicBezTo>
                    <a:pt x="28" y="587"/>
                    <a:pt x="28" y="587"/>
                    <a:pt x="28" y="58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1" y="595"/>
                    <a:pt x="1" y="595"/>
                    <a:pt x="1" y="595"/>
                  </a:cubicBezTo>
                  <a:cubicBezTo>
                    <a:pt x="3" y="608"/>
                    <a:pt x="3" y="622"/>
                    <a:pt x="5" y="634"/>
                  </a:cubicBezTo>
                  <a:cubicBezTo>
                    <a:pt x="6" y="639"/>
                    <a:pt x="6" y="639"/>
                    <a:pt x="6" y="639"/>
                  </a:cubicBezTo>
                  <a:cubicBezTo>
                    <a:pt x="33" y="636"/>
                    <a:pt x="33" y="636"/>
                    <a:pt x="33" y="636"/>
                  </a:cubicBezTo>
                  <a:cubicBezTo>
                    <a:pt x="32" y="631"/>
                    <a:pt x="32" y="631"/>
                    <a:pt x="32" y="631"/>
                  </a:cubicBezTo>
                  <a:cubicBezTo>
                    <a:pt x="32" y="631"/>
                    <a:pt x="32" y="631"/>
                    <a:pt x="32" y="631"/>
                  </a:cubicBezTo>
                  <a:close/>
                  <a:moveTo>
                    <a:pt x="143" y="346"/>
                  </a:moveTo>
                  <a:cubicBezTo>
                    <a:pt x="148" y="346"/>
                    <a:pt x="152" y="346"/>
                    <a:pt x="157" y="344"/>
                  </a:cubicBezTo>
                  <a:cubicBezTo>
                    <a:pt x="162" y="343"/>
                    <a:pt x="162" y="343"/>
                    <a:pt x="162" y="343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49" y="320"/>
                    <a:pt x="149" y="320"/>
                    <a:pt x="149" y="320"/>
                  </a:cubicBezTo>
                  <a:cubicBezTo>
                    <a:pt x="143" y="322"/>
                    <a:pt x="133" y="320"/>
                    <a:pt x="118" y="316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05" y="338"/>
                    <a:pt x="105" y="338"/>
                    <a:pt x="105" y="338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24" y="344"/>
                    <a:pt x="134" y="346"/>
                    <a:pt x="143" y="346"/>
                  </a:cubicBezTo>
                  <a:close/>
                  <a:moveTo>
                    <a:pt x="26" y="554"/>
                  </a:moveTo>
                  <a:cubicBezTo>
                    <a:pt x="26" y="543"/>
                    <a:pt x="26" y="534"/>
                    <a:pt x="26" y="525"/>
                  </a:cubicBezTo>
                  <a:cubicBezTo>
                    <a:pt x="26" y="521"/>
                    <a:pt x="26" y="518"/>
                    <a:pt x="26" y="514"/>
                  </a:cubicBezTo>
                  <a:cubicBezTo>
                    <a:pt x="26" y="509"/>
                    <a:pt x="26" y="509"/>
                    <a:pt x="26" y="509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0" y="517"/>
                    <a:pt x="0" y="521"/>
                    <a:pt x="0" y="525"/>
                  </a:cubicBezTo>
                  <a:cubicBezTo>
                    <a:pt x="0" y="534"/>
                    <a:pt x="0" y="544"/>
                    <a:pt x="0" y="55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26" y="559"/>
                    <a:pt x="26" y="559"/>
                    <a:pt x="26" y="559"/>
                  </a:cubicBezTo>
                  <a:cubicBezTo>
                    <a:pt x="26" y="554"/>
                    <a:pt x="26" y="554"/>
                    <a:pt x="26" y="554"/>
                  </a:cubicBezTo>
                  <a:cubicBezTo>
                    <a:pt x="26" y="554"/>
                    <a:pt x="26" y="554"/>
                    <a:pt x="26" y="554"/>
                  </a:cubicBezTo>
                  <a:close/>
                  <a:moveTo>
                    <a:pt x="652" y="75"/>
                  </a:moveTo>
                  <a:cubicBezTo>
                    <a:pt x="639" y="54"/>
                    <a:pt x="639" y="54"/>
                    <a:pt x="639" y="54"/>
                  </a:cubicBezTo>
                  <a:cubicBezTo>
                    <a:pt x="594" y="77"/>
                    <a:pt x="594" y="77"/>
                    <a:pt x="594" y="77"/>
                  </a:cubicBezTo>
                  <a:cubicBezTo>
                    <a:pt x="606" y="101"/>
                    <a:pt x="606" y="101"/>
                    <a:pt x="606" y="101"/>
                  </a:cubicBezTo>
                  <a:cubicBezTo>
                    <a:pt x="652" y="75"/>
                    <a:pt x="652" y="75"/>
                    <a:pt x="652" y="75"/>
                  </a:cubicBezTo>
                  <a:cubicBezTo>
                    <a:pt x="652" y="75"/>
                    <a:pt x="652" y="75"/>
                    <a:pt x="652" y="75"/>
                  </a:cubicBezTo>
                  <a:close/>
                  <a:moveTo>
                    <a:pt x="28" y="478"/>
                  </a:moveTo>
                  <a:cubicBezTo>
                    <a:pt x="29" y="476"/>
                    <a:pt x="29" y="475"/>
                    <a:pt x="29" y="475"/>
                  </a:cubicBezTo>
                  <a:cubicBezTo>
                    <a:pt x="34" y="468"/>
                    <a:pt x="36" y="458"/>
                    <a:pt x="36" y="446"/>
                  </a:cubicBezTo>
                  <a:cubicBezTo>
                    <a:pt x="36" y="443"/>
                    <a:pt x="36" y="439"/>
                    <a:pt x="36" y="435"/>
                  </a:cubicBezTo>
                  <a:cubicBezTo>
                    <a:pt x="35" y="430"/>
                    <a:pt x="35" y="430"/>
                    <a:pt x="35" y="430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9" y="437"/>
                    <a:pt x="9" y="437"/>
                    <a:pt x="9" y="437"/>
                  </a:cubicBezTo>
                  <a:cubicBezTo>
                    <a:pt x="9" y="440"/>
                    <a:pt x="9" y="443"/>
                    <a:pt x="9" y="446"/>
                  </a:cubicBezTo>
                  <a:cubicBezTo>
                    <a:pt x="9" y="456"/>
                    <a:pt x="8" y="460"/>
                    <a:pt x="7" y="461"/>
                  </a:cubicBezTo>
                  <a:cubicBezTo>
                    <a:pt x="5" y="464"/>
                    <a:pt x="3" y="467"/>
                    <a:pt x="2" y="472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27" y="484"/>
                    <a:pt x="27" y="484"/>
                    <a:pt x="27" y="484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28" y="478"/>
                    <a:pt x="28" y="478"/>
                    <a:pt x="28" y="478"/>
                  </a:cubicBezTo>
                  <a:close/>
                  <a:moveTo>
                    <a:pt x="5" y="404"/>
                  </a:moveTo>
                  <a:cubicBezTo>
                    <a:pt x="31" y="400"/>
                    <a:pt x="31" y="400"/>
                    <a:pt x="31" y="400"/>
                  </a:cubicBezTo>
                  <a:cubicBezTo>
                    <a:pt x="30" y="395"/>
                    <a:pt x="30" y="395"/>
                    <a:pt x="30" y="395"/>
                  </a:cubicBezTo>
                  <a:cubicBezTo>
                    <a:pt x="29" y="391"/>
                    <a:pt x="28" y="384"/>
                    <a:pt x="28" y="382"/>
                  </a:cubicBezTo>
                  <a:cubicBezTo>
                    <a:pt x="28" y="380"/>
                    <a:pt x="29" y="374"/>
                    <a:pt x="34" y="363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9" y="353"/>
                    <a:pt x="9" y="353"/>
                    <a:pt x="9" y="353"/>
                  </a:cubicBezTo>
                  <a:cubicBezTo>
                    <a:pt x="6" y="361"/>
                    <a:pt x="1" y="373"/>
                    <a:pt x="1" y="382"/>
                  </a:cubicBezTo>
                  <a:cubicBezTo>
                    <a:pt x="1" y="386"/>
                    <a:pt x="2" y="391"/>
                    <a:pt x="3" y="399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5" y="404"/>
                    <a:pt x="5" y="404"/>
                    <a:pt x="5" y="404"/>
                  </a:cubicBezTo>
                  <a:close/>
                  <a:moveTo>
                    <a:pt x="1067" y="199"/>
                  </a:moveTo>
                  <a:cubicBezTo>
                    <a:pt x="1072" y="201"/>
                    <a:pt x="1072" y="201"/>
                    <a:pt x="1072" y="201"/>
                  </a:cubicBezTo>
                  <a:cubicBezTo>
                    <a:pt x="1085" y="179"/>
                    <a:pt x="1085" y="179"/>
                    <a:pt x="1085" y="179"/>
                  </a:cubicBezTo>
                  <a:cubicBezTo>
                    <a:pt x="1080" y="176"/>
                    <a:pt x="1080" y="176"/>
                    <a:pt x="1080" y="176"/>
                  </a:cubicBezTo>
                  <a:cubicBezTo>
                    <a:pt x="1068" y="170"/>
                    <a:pt x="1057" y="163"/>
                    <a:pt x="1045" y="157"/>
                  </a:cubicBezTo>
                  <a:cubicBezTo>
                    <a:pt x="1040" y="154"/>
                    <a:pt x="1040" y="154"/>
                    <a:pt x="1040" y="154"/>
                  </a:cubicBezTo>
                  <a:cubicBezTo>
                    <a:pt x="1027" y="177"/>
                    <a:pt x="1027" y="177"/>
                    <a:pt x="1027" y="177"/>
                  </a:cubicBezTo>
                  <a:cubicBezTo>
                    <a:pt x="1032" y="180"/>
                    <a:pt x="1032" y="180"/>
                    <a:pt x="1032" y="180"/>
                  </a:cubicBezTo>
                  <a:cubicBezTo>
                    <a:pt x="1045" y="187"/>
                    <a:pt x="1057" y="193"/>
                    <a:pt x="1067" y="199"/>
                  </a:cubicBezTo>
                  <a:close/>
                  <a:moveTo>
                    <a:pt x="1270" y="323"/>
                  </a:moveTo>
                  <a:cubicBezTo>
                    <a:pt x="1275" y="326"/>
                    <a:pt x="1275" y="326"/>
                    <a:pt x="1275" y="326"/>
                  </a:cubicBezTo>
                  <a:cubicBezTo>
                    <a:pt x="1290" y="304"/>
                    <a:pt x="1290" y="304"/>
                    <a:pt x="1290" y="304"/>
                  </a:cubicBezTo>
                  <a:cubicBezTo>
                    <a:pt x="1286" y="301"/>
                    <a:pt x="1286" y="301"/>
                    <a:pt x="1286" y="301"/>
                  </a:cubicBezTo>
                  <a:cubicBezTo>
                    <a:pt x="1276" y="294"/>
                    <a:pt x="1264" y="287"/>
                    <a:pt x="1251" y="278"/>
                  </a:cubicBezTo>
                  <a:cubicBezTo>
                    <a:pt x="1246" y="275"/>
                    <a:pt x="1246" y="275"/>
                    <a:pt x="1246" y="275"/>
                  </a:cubicBezTo>
                  <a:cubicBezTo>
                    <a:pt x="1232" y="297"/>
                    <a:pt x="1232" y="297"/>
                    <a:pt x="1232" y="297"/>
                  </a:cubicBezTo>
                  <a:cubicBezTo>
                    <a:pt x="1237" y="300"/>
                    <a:pt x="1237" y="300"/>
                    <a:pt x="1237" y="300"/>
                  </a:cubicBezTo>
                  <a:cubicBezTo>
                    <a:pt x="1249" y="308"/>
                    <a:pt x="1261" y="316"/>
                    <a:pt x="1270" y="323"/>
                  </a:cubicBezTo>
                  <a:close/>
                  <a:moveTo>
                    <a:pt x="1204" y="279"/>
                  </a:moveTo>
                  <a:cubicBezTo>
                    <a:pt x="1209" y="282"/>
                    <a:pt x="1209" y="282"/>
                    <a:pt x="1209" y="282"/>
                  </a:cubicBezTo>
                  <a:cubicBezTo>
                    <a:pt x="1223" y="259"/>
                    <a:pt x="1223" y="259"/>
                    <a:pt x="1223" y="259"/>
                  </a:cubicBezTo>
                  <a:cubicBezTo>
                    <a:pt x="1217" y="257"/>
                    <a:pt x="1217" y="257"/>
                    <a:pt x="1217" y="257"/>
                  </a:cubicBezTo>
                  <a:cubicBezTo>
                    <a:pt x="1207" y="250"/>
                    <a:pt x="1196" y="243"/>
                    <a:pt x="1184" y="236"/>
                  </a:cubicBezTo>
                  <a:cubicBezTo>
                    <a:pt x="1179" y="233"/>
                    <a:pt x="1179" y="233"/>
                    <a:pt x="1179" y="233"/>
                  </a:cubicBezTo>
                  <a:cubicBezTo>
                    <a:pt x="1166" y="256"/>
                    <a:pt x="1166" y="256"/>
                    <a:pt x="1166" y="256"/>
                  </a:cubicBezTo>
                  <a:cubicBezTo>
                    <a:pt x="1170" y="259"/>
                    <a:pt x="1170" y="259"/>
                    <a:pt x="1170" y="259"/>
                  </a:cubicBezTo>
                  <a:cubicBezTo>
                    <a:pt x="1183" y="265"/>
                    <a:pt x="1194" y="272"/>
                    <a:pt x="1204" y="279"/>
                  </a:cubicBezTo>
                  <a:close/>
                  <a:moveTo>
                    <a:pt x="1337" y="403"/>
                  </a:moveTo>
                  <a:cubicBezTo>
                    <a:pt x="1340" y="414"/>
                    <a:pt x="1341" y="427"/>
                    <a:pt x="1343" y="441"/>
                  </a:cubicBezTo>
                  <a:cubicBezTo>
                    <a:pt x="1343" y="447"/>
                    <a:pt x="1343" y="447"/>
                    <a:pt x="1343" y="447"/>
                  </a:cubicBezTo>
                  <a:cubicBezTo>
                    <a:pt x="1369" y="445"/>
                    <a:pt x="1369" y="445"/>
                    <a:pt x="1369" y="445"/>
                  </a:cubicBezTo>
                  <a:cubicBezTo>
                    <a:pt x="1369" y="439"/>
                    <a:pt x="1369" y="439"/>
                    <a:pt x="1369" y="439"/>
                  </a:cubicBezTo>
                  <a:cubicBezTo>
                    <a:pt x="1367" y="424"/>
                    <a:pt x="1365" y="410"/>
                    <a:pt x="1363" y="397"/>
                  </a:cubicBezTo>
                  <a:cubicBezTo>
                    <a:pt x="1362" y="392"/>
                    <a:pt x="1362" y="392"/>
                    <a:pt x="1362" y="392"/>
                  </a:cubicBezTo>
                  <a:cubicBezTo>
                    <a:pt x="1336" y="397"/>
                    <a:pt x="1336" y="397"/>
                    <a:pt x="1336" y="397"/>
                  </a:cubicBezTo>
                  <a:cubicBezTo>
                    <a:pt x="1337" y="403"/>
                    <a:pt x="1337" y="403"/>
                    <a:pt x="1337" y="403"/>
                  </a:cubicBezTo>
                  <a:cubicBezTo>
                    <a:pt x="1337" y="403"/>
                    <a:pt x="1337" y="403"/>
                    <a:pt x="1337" y="403"/>
                  </a:cubicBezTo>
                  <a:close/>
                  <a:moveTo>
                    <a:pt x="1325" y="369"/>
                  </a:moveTo>
                  <a:cubicBezTo>
                    <a:pt x="1328" y="373"/>
                    <a:pt x="1328" y="373"/>
                    <a:pt x="1328" y="373"/>
                  </a:cubicBezTo>
                  <a:cubicBezTo>
                    <a:pt x="1352" y="362"/>
                    <a:pt x="1352" y="362"/>
                    <a:pt x="1352" y="362"/>
                  </a:cubicBezTo>
                  <a:cubicBezTo>
                    <a:pt x="1349" y="356"/>
                    <a:pt x="1349" y="356"/>
                    <a:pt x="1349" y="356"/>
                  </a:cubicBezTo>
                  <a:cubicBezTo>
                    <a:pt x="1344" y="348"/>
                    <a:pt x="1334" y="338"/>
                    <a:pt x="1318" y="325"/>
                  </a:cubicBezTo>
                  <a:cubicBezTo>
                    <a:pt x="1313" y="321"/>
                    <a:pt x="1313" y="321"/>
                    <a:pt x="1313" y="321"/>
                  </a:cubicBezTo>
                  <a:cubicBezTo>
                    <a:pt x="1296" y="342"/>
                    <a:pt x="1296" y="342"/>
                    <a:pt x="1296" y="342"/>
                  </a:cubicBezTo>
                  <a:cubicBezTo>
                    <a:pt x="1301" y="345"/>
                    <a:pt x="1301" y="345"/>
                    <a:pt x="1301" y="345"/>
                  </a:cubicBezTo>
                  <a:cubicBezTo>
                    <a:pt x="1319" y="359"/>
                    <a:pt x="1324" y="367"/>
                    <a:pt x="1325" y="369"/>
                  </a:cubicBezTo>
                  <a:close/>
                  <a:moveTo>
                    <a:pt x="1136" y="238"/>
                  </a:moveTo>
                  <a:cubicBezTo>
                    <a:pt x="1141" y="241"/>
                    <a:pt x="1141" y="241"/>
                    <a:pt x="1141" y="241"/>
                  </a:cubicBezTo>
                  <a:cubicBezTo>
                    <a:pt x="1155" y="219"/>
                    <a:pt x="1155" y="219"/>
                    <a:pt x="1155" y="219"/>
                  </a:cubicBezTo>
                  <a:cubicBezTo>
                    <a:pt x="1150" y="216"/>
                    <a:pt x="1150" y="216"/>
                    <a:pt x="1150" y="216"/>
                  </a:cubicBezTo>
                  <a:cubicBezTo>
                    <a:pt x="1138" y="210"/>
                    <a:pt x="1127" y="203"/>
                    <a:pt x="1115" y="196"/>
                  </a:cubicBezTo>
                  <a:cubicBezTo>
                    <a:pt x="1109" y="194"/>
                    <a:pt x="1109" y="194"/>
                    <a:pt x="1109" y="194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1" y="219"/>
                    <a:pt x="1101" y="219"/>
                    <a:pt x="1101" y="219"/>
                  </a:cubicBezTo>
                  <a:cubicBezTo>
                    <a:pt x="1113" y="225"/>
                    <a:pt x="1125" y="232"/>
                    <a:pt x="1136" y="238"/>
                  </a:cubicBezTo>
                  <a:close/>
                  <a:moveTo>
                    <a:pt x="844" y="74"/>
                  </a:moveTo>
                  <a:cubicBezTo>
                    <a:pt x="849" y="77"/>
                    <a:pt x="849" y="77"/>
                    <a:pt x="849" y="77"/>
                  </a:cubicBezTo>
                  <a:cubicBezTo>
                    <a:pt x="863" y="55"/>
                    <a:pt x="863" y="55"/>
                    <a:pt x="863" y="55"/>
                  </a:cubicBezTo>
                  <a:cubicBezTo>
                    <a:pt x="859" y="52"/>
                    <a:pt x="859" y="52"/>
                    <a:pt x="859" y="52"/>
                  </a:cubicBezTo>
                  <a:cubicBezTo>
                    <a:pt x="846" y="44"/>
                    <a:pt x="834" y="37"/>
                    <a:pt x="823" y="31"/>
                  </a:cubicBezTo>
                  <a:cubicBezTo>
                    <a:pt x="819" y="28"/>
                    <a:pt x="819" y="28"/>
                    <a:pt x="819" y="28"/>
                  </a:cubicBezTo>
                  <a:cubicBezTo>
                    <a:pt x="805" y="51"/>
                    <a:pt x="805" y="51"/>
                    <a:pt x="805" y="51"/>
                  </a:cubicBezTo>
                  <a:cubicBezTo>
                    <a:pt x="810" y="54"/>
                    <a:pt x="810" y="54"/>
                    <a:pt x="810" y="54"/>
                  </a:cubicBezTo>
                  <a:cubicBezTo>
                    <a:pt x="821" y="59"/>
                    <a:pt x="832" y="66"/>
                    <a:pt x="844" y="74"/>
                  </a:cubicBezTo>
                  <a:close/>
                  <a:moveTo>
                    <a:pt x="746" y="26"/>
                  </a:moveTo>
                  <a:cubicBezTo>
                    <a:pt x="747" y="26"/>
                    <a:pt x="748" y="26"/>
                    <a:pt x="750" y="26"/>
                  </a:cubicBezTo>
                  <a:cubicBezTo>
                    <a:pt x="753" y="27"/>
                    <a:pt x="761" y="29"/>
                    <a:pt x="776" y="36"/>
                  </a:cubicBezTo>
                  <a:cubicBezTo>
                    <a:pt x="781" y="39"/>
                    <a:pt x="781" y="39"/>
                    <a:pt x="781" y="39"/>
                  </a:cubicBezTo>
                  <a:cubicBezTo>
                    <a:pt x="792" y="15"/>
                    <a:pt x="792" y="15"/>
                    <a:pt x="792" y="15"/>
                  </a:cubicBezTo>
                  <a:cubicBezTo>
                    <a:pt x="787" y="13"/>
                    <a:pt x="787" y="13"/>
                    <a:pt x="787" y="13"/>
                  </a:cubicBezTo>
                  <a:cubicBezTo>
                    <a:pt x="772" y="5"/>
                    <a:pt x="761" y="1"/>
                    <a:pt x="753" y="0"/>
                  </a:cubicBezTo>
                  <a:cubicBezTo>
                    <a:pt x="750" y="0"/>
                    <a:pt x="748" y="0"/>
                    <a:pt x="746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39" y="26"/>
                    <a:pt x="739" y="26"/>
                    <a:pt x="739" y="26"/>
                  </a:cubicBezTo>
                  <a:cubicBezTo>
                    <a:pt x="746" y="26"/>
                    <a:pt x="746" y="26"/>
                    <a:pt x="746" y="26"/>
                  </a:cubicBezTo>
                  <a:cubicBezTo>
                    <a:pt x="746" y="26"/>
                    <a:pt x="746" y="26"/>
                    <a:pt x="746" y="26"/>
                  </a:cubicBezTo>
                  <a:close/>
                  <a:moveTo>
                    <a:pt x="682" y="56"/>
                  </a:moveTo>
                  <a:cubicBezTo>
                    <a:pt x="689" y="51"/>
                    <a:pt x="700" y="43"/>
                    <a:pt x="713" y="37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706" y="11"/>
                    <a:pt x="706" y="11"/>
                    <a:pt x="706" y="11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7" y="20"/>
                    <a:pt x="674" y="29"/>
                    <a:pt x="666" y="35"/>
                  </a:cubicBezTo>
                  <a:cubicBezTo>
                    <a:pt x="661" y="39"/>
                    <a:pt x="661" y="39"/>
                    <a:pt x="661" y="39"/>
                  </a:cubicBezTo>
                  <a:cubicBezTo>
                    <a:pt x="677" y="60"/>
                    <a:pt x="677" y="60"/>
                    <a:pt x="677" y="60"/>
                  </a:cubicBezTo>
                  <a:cubicBezTo>
                    <a:pt x="682" y="56"/>
                    <a:pt x="682" y="56"/>
                    <a:pt x="682" y="56"/>
                  </a:cubicBezTo>
                  <a:cubicBezTo>
                    <a:pt x="682" y="56"/>
                    <a:pt x="682" y="56"/>
                    <a:pt x="682" y="56"/>
                  </a:cubicBezTo>
                  <a:close/>
                  <a:moveTo>
                    <a:pt x="38" y="662"/>
                  </a:moveTo>
                  <a:cubicBezTo>
                    <a:pt x="35" y="658"/>
                    <a:pt x="35" y="658"/>
                    <a:pt x="35" y="658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9" y="680"/>
                    <a:pt x="19" y="680"/>
                    <a:pt x="19" y="680"/>
                  </a:cubicBezTo>
                  <a:cubicBezTo>
                    <a:pt x="29" y="690"/>
                    <a:pt x="44" y="699"/>
                    <a:pt x="55" y="705"/>
                  </a:cubicBezTo>
                  <a:cubicBezTo>
                    <a:pt x="59" y="707"/>
                    <a:pt x="59" y="707"/>
                    <a:pt x="59" y="707"/>
                  </a:cubicBezTo>
                  <a:cubicBezTo>
                    <a:pt x="72" y="685"/>
                    <a:pt x="72" y="685"/>
                    <a:pt x="72" y="685"/>
                  </a:cubicBezTo>
                  <a:cubicBezTo>
                    <a:pt x="67" y="682"/>
                    <a:pt x="67" y="682"/>
                    <a:pt x="67" y="682"/>
                  </a:cubicBezTo>
                  <a:cubicBezTo>
                    <a:pt x="54" y="675"/>
                    <a:pt x="44" y="669"/>
                    <a:pt x="38" y="662"/>
                  </a:cubicBezTo>
                  <a:close/>
                  <a:moveTo>
                    <a:pt x="997" y="161"/>
                  </a:moveTo>
                  <a:cubicBezTo>
                    <a:pt x="1002" y="163"/>
                    <a:pt x="1002" y="163"/>
                    <a:pt x="1002" y="163"/>
                  </a:cubicBezTo>
                  <a:cubicBezTo>
                    <a:pt x="1014" y="141"/>
                    <a:pt x="1014" y="141"/>
                    <a:pt x="1014" y="141"/>
                  </a:cubicBezTo>
                  <a:cubicBezTo>
                    <a:pt x="1010" y="138"/>
                    <a:pt x="1010" y="138"/>
                    <a:pt x="1010" y="138"/>
                  </a:cubicBezTo>
                  <a:cubicBezTo>
                    <a:pt x="997" y="131"/>
                    <a:pt x="986" y="125"/>
                    <a:pt x="975" y="119"/>
                  </a:cubicBezTo>
                  <a:cubicBezTo>
                    <a:pt x="970" y="116"/>
                    <a:pt x="970" y="116"/>
                    <a:pt x="970" y="116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63" y="142"/>
                    <a:pt x="963" y="142"/>
                    <a:pt x="963" y="142"/>
                  </a:cubicBezTo>
                  <a:cubicBezTo>
                    <a:pt x="973" y="148"/>
                    <a:pt x="985" y="154"/>
                    <a:pt x="997" y="161"/>
                  </a:cubicBezTo>
                  <a:close/>
                  <a:moveTo>
                    <a:pt x="888" y="102"/>
                  </a:moveTo>
                  <a:cubicBezTo>
                    <a:pt x="891" y="103"/>
                    <a:pt x="892" y="104"/>
                    <a:pt x="892" y="104"/>
                  </a:cubicBezTo>
                  <a:cubicBezTo>
                    <a:pt x="893" y="105"/>
                    <a:pt x="893" y="105"/>
                    <a:pt x="893" y="105"/>
                  </a:cubicBezTo>
                  <a:cubicBezTo>
                    <a:pt x="894" y="106"/>
                    <a:pt x="907" y="112"/>
                    <a:pt x="928" y="124"/>
                  </a:cubicBezTo>
                  <a:cubicBezTo>
                    <a:pt x="932" y="126"/>
                    <a:pt x="932" y="126"/>
                    <a:pt x="932" y="126"/>
                  </a:cubicBezTo>
                  <a:cubicBezTo>
                    <a:pt x="945" y="103"/>
                    <a:pt x="945" y="103"/>
                    <a:pt x="945" y="103"/>
                  </a:cubicBezTo>
                  <a:cubicBezTo>
                    <a:pt x="940" y="100"/>
                    <a:pt x="940" y="100"/>
                    <a:pt x="940" y="100"/>
                  </a:cubicBezTo>
                  <a:cubicBezTo>
                    <a:pt x="917" y="88"/>
                    <a:pt x="909" y="84"/>
                    <a:pt x="906" y="82"/>
                  </a:cubicBezTo>
                  <a:cubicBezTo>
                    <a:pt x="906" y="82"/>
                    <a:pt x="906" y="82"/>
                    <a:pt x="906" y="82"/>
                  </a:cubicBezTo>
                  <a:cubicBezTo>
                    <a:pt x="906" y="82"/>
                    <a:pt x="900" y="78"/>
                    <a:pt x="891" y="73"/>
                  </a:cubicBezTo>
                  <a:cubicBezTo>
                    <a:pt x="887" y="69"/>
                    <a:pt x="887" y="69"/>
                    <a:pt x="887" y="69"/>
                  </a:cubicBezTo>
                  <a:cubicBezTo>
                    <a:pt x="873" y="91"/>
                    <a:pt x="873" y="91"/>
                    <a:pt x="873" y="91"/>
                  </a:cubicBezTo>
                  <a:cubicBezTo>
                    <a:pt x="877" y="94"/>
                    <a:pt x="877" y="94"/>
                    <a:pt x="877" y="94"/>
                  </a:cubicBezTo>
                  <a:cubicBezTo>
                    <a:pt x="882" y="97"/>
                    <a:pt x="886" y="100"/>
                    <a:pt x="888" y="102"/>
                  </a:cubicBezTo>
                  <a:close/>
                  <a:moveTo>
                    <a:pt x="304" y="266"/>
                  </a:moveTo>
                  <a:cubicBezTo>
                    <a:pt x="291" y="242"/>
                    <a:pt x="291" y="242"/>
                    <a:pt x="291" y="242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60" y="290"/>
                    <a:pt x="260" y="290"/>
                    <a:pt x="260" y="290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lose/>
                  <a:moveTo>
                    <a:pt x="1073" y="766"/>
                  </a:moveTo>
                  <a:cubicBezTo>
                    <a:pt x="1085" y="787"/>
                    <a:pt x="1085" y="787"/>
                    <a:pt x="1085" y="787"/>
                  </a:cubicBezTo>
                  <a:cubicBezTo>
                    <a:pt x="1129" y="762"/>
                    <a:pt x="1129" y="762"/>
                    <a:pt x="1129" y="762"/>
                  </a:cubicBezTo>
                  <a:cubicBezTo>
                    <a:pt x="1117" y="740"/>
                    <a:pt x="1117" y="740"/>
                    <a:pt x="1117" y="740"/>
                  </a:cubicBezTo>
                  <a:cubicBezTo>
                    <a:pt x="1073" y="766"/>
                    <a:pt x="1073" y="766"/>
                    <a:pt x="1073" y="766"/>
                  </a:cubicBezTo>
                  <a:cubicBezTo>
                    <a:pt x="1073" y="766"/>
                    <a:pt x="1073" y="766"/>
                    <a:pt x="1073" y="766"/>
                  </a:cubicBezTo>
                  <a:close/>
                  <a:moveTo>
                    <a:pt x="974" y="824"/>
                  </a:moveTo>
                  <a:cubicBezTo>
                    <a:pt x="961" y="831"/>
                    <a:pt x="950" y="838"/>
                    <a:pt x="940" y="844"/>
                  </a:cubicBezTo>
                  <a:cubicBezTo>
                    <a:pt x="936" y="847"/>
                    <a:pt x="936" y="847"/>
                    <a:pt x="936" y="847"/>
                  </a:cubicBezTo>
                  <a:cubicBezTo>
                    <a:pt x="949" y="870"/>
                    <a:pt x="949" y="870"/>
                    <a:pt x="949" y="870"/>
                  </a:cubicBezTo>
                  <a:cubicBezTo>
                    <a:pt x="953" y="867"/>
                    <a:pt x="953" y="867"/>
                    <a:pt x="953" y="867"/>
                  </a:cubicBezTo>
                  <a:cubicBezTo>
                    <a:pt x="964" y="860"/>
                    <a:pt x="975" y="853"/>
                    <a:pt x="987" y="846"/>
                  </a:cubicBezTo>
                  <a:cubicBezTo>
                    <a:pt x="992" y="844"/>
                    <a:pt x="992" y="844"/>
                    <a:pt x="992" y="844"/>
                  </a:cubicBezTo>
                  <a:cubicBezTo>
                    <a:pt x="979" y="821"/>
                    <a:pt x="979" y="821"/>
                    <a:pt x="979" y="821"/>
                  </a:cubicBezTo>
                  <a:cubicBezTo>
                    <a:pt x="974" y="824"/>
                    <a:pt x="974" y="824"/>
                    <a:pt x="974" y="824"/>
                  </a:cubicBezTo>
                  <a:cubicBezTo>
                    <a:pt x="974" y="824"/>
                    <a:pt x="974" y="824"/>
                    <a:pt x="974" y="824"/>
                  </a:cubicBezTo>
                  <a:close/>
                  <a:moveTo>
                    <a:pt x="1043" y="783"/>
                  </a:moveTo>
                  <a:cubicBezTo>
                    <a:pt x="1031" y="789"/>
                    <a:pt x="1019" y="796"/>
                    <a:pt x="1008" y="803"/>
                  </a:cubicBezTo>
                  <a:cubicBezTo>
                    <a:pt x="1003" y="806"/>
                    <a:pt x="1003" y="806"/>
                    <a:pt x="1003" y="806"/>
                  </a:cubicBezTo>
                  <a:cubicBezTo>
                    <a:pt x="1016" y="828"/>
                    <a:pt x="1016" y="828"/>
                    <a:pt x="1016" y="828"/>
                  </a:cubicBezTo>
                  <a:cubicBezTo>
                    <a:pt x="1021" y="825"/>
                    <a:pt x="1021" y="825"/>
                    <a:pt x="1021" y="825"/>
                  </a:cubicBezTo>
                  <a:cubicBezTo>
                    <a:pt x="1033" y="819"/>
                    <a:pt x="1045" y="813"/>
                    <a:pt x="1056" y="805"/>
                  </a:cubicBezTo>
                  <a:cubicBezTo>
                    <a:pt x="1062" y="803"/>
                    <a:pt x="1062" y="803"/>
                    <a:pt x="1062" y="803"/>
                  </a:cubicBezTo>
                  <a:cubicBezTo>
                    <a:pt x="1048" y="780"/>
                    <a:pt x="1048" y="780"/>
                    <a:pt x="1048" y="780"/>
                  </a:cubicBezTo>
                  <a:cubicBezTo>
                    <a:pt x="1043" y="783"/>
                    <a:pt x="1043" y="783"/>
                    <a:pt x="1043" y="783"/>
                  </a:cubicBezTo>
                  <a:cubicBezTo>
                    <a:pt x="1043" y="783"/>
                    <a:pt x="1043" y="783"/>
                    <a:pt x="1043" y="783"/>
                  </a:cubicBezTo>
                  <a:close/>
                  <a:moveTo>
                    <a:pt x="838" y="909"/>
                  </a:moveTo>
                  <a:cubicBezTo>
                    <a:pt x="824" y="920"/>
                    <a:pt x="816" y="927"/>
                    <a:pt x="812" y="934"/>
                  </a:cubicBezTo>
                  <a:cubicBezTo>
                    <a:pt x="811" y="936"/>
                    <a:pt x="809" y="938"/>
                    <a:pt x="808" y="941"/>
                  </a:cubicBezTo>
                  <a:cubicBezTo>
                    <a:pt x="805" y="946"/>
                    <a:pt x="805" y="946"/>
                    <a:pt x="805" y="946"/>
                  </a:cubicBezTo>
                  <a:cubicBezTo>
                    <a:pt x="827" y="959"/>
                    <a:pt x="827" y="959"/>
                    <a:pt x="827" y="959"/>
                  </a:cubicBezTo>
                  <a:cubicBezTo>
                    <a:pt x="830" y="955"/>
                    <a:pt x="830" y="955"/>
                    <a:pt x="830" y="955"/>
                  </a:cubicBezTo>
                  <a:cubicBezTo>
                    <a:pt x="832" y="953"/>
                    <a:pt x="832" y="950"/>
                    <a:pt x="834" y="948"/>
                  </a:cubicBezTo>
                  <a:cubicBezTo>
                    <a:pt x="835" y="947"/>
                    <a:pt x="838" y="942"/>
                    <a:pt x="854" y="930"/>
                  </a:cubicBezTo>
                  <a:cubicBezTo>
                    <a:pt x="858" y="926"/>
                    <a:pt x="858" y="926"/>
                    <a:pt x="858" y="926"/>
                  </a:cubicBezTo>
                  <a:cubicBezTo>
                    <a:pt x="843" y="906"/>
                    <a:pt x="843" y="906"/>
                    <a:pt x="843" y="906"/>
                  </a:cubicBezTo>
                  <a:cubicBezTo>
                    <a:pt x="838" y="909"/>
                    <a:pt x="838" y="909"/>
                    <a:pt x="838" y="909"/>
                  </a:cubicBezTo>
                  <a:cubicBezTo>
                    <a:pt x="838" y="909"/>
                    <a:pt x="838" y="909"/>
                    <a:pt x="838" y="909"/>
                  </a:cubicBezTo>
                  <a:close/>
                  <a:moveTo>
                    <a:pt x="905" y="864"/>
                  </a:moveTo>
                  <a:cubicBezTo>
                    <a:pt x="894" y="872"/>
                    <a:pt x="882" y="879"/>
                    <a:pt x="872" y="886"/>
                  </a:cubicBezTo>
                  <a:cubicBezTo>
                    <a:pt x="868" y="889"/>
                    <a:pt x="868" y="889"/>
                    <a:pt x="868" y="889"/>
                  </a:cubicBezTo>
                  <a:cubicBezTo>
                    <a:pt x="882" y="910"/>
                    <a:pt x="882" y="910"/>
                    <a:pt x="882" y="910"/>
                  </a:cubicBezTo>
                  <a:cubicBezTo>
                    <a:pt x="886" y="907"/>
                    <a:pt x="886" y="907"/>
                    <a:pt x="886" y="907"/>
                  </a:cubicBezTo>
                  <a:cubicBezTo>
                    <a:pt x="897" y="901"/>
                    <a:pt x="908" y="894"/>
                    <a:pt x="919" y="887"/>
                  </a:cubicBezTo>
                  <a:cubicBezTo>
                    <a:pt x="924" y="884"/>
                    <a:pt x="924" y="884"/>
                    <a:pt x="924" y="884"/>
                  </a:cubicBezTo>
                  <a:cubicBezTo>
                    <a:pt x="911" y="861"/>
                    <a:pt x="911" y="861"/>
                    <a:pt x="911" y="861"/>
                  </a:cubicBezTo>
                  <a:cubicBezTo>
                    <a:pt x="905" y="864"/>
                    <a:pt x="905" y="864"/>
                    <a:pt x="905" y="864"/>
                  </a:cubicBezTo>
                  <a:cubicBezTo>
                    <a:pt x="905" y="864"/>
                    <a:pt x="905" y="864"/>
                    <a:pt x="905" y="864"/>
                  </a:cubicBezTo>
                  <a:close/>
                  <a:moveTo>
                    <a:pt x="1140" y="726"/>
                  </a:moveTo>
                  <a:cubicBezTo>
                    <a:pt x="1155" y="748"/>
                    <a:pt x="1155" y="748"/>
                    <a:pt x="1155" y="74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40" y="726"/>
                    <a:pt x="1140" y="726"/>
                    <a:pt x="1140" y="726"/>
                  </a:cubicBezTo>
                  <a:cubicBezTo>
                    <a:pt x="1140" y="726"/>
                    <a:pt x="1140" y="726"/>
                    <a:pt x="1140" y="726"/>
                  </a:cubicBezTo>
                  <a:close/>
                  <a:moveTo>
                    <a:pt x="48" y="303"/>
                  </a:moveTo>
                  <a:cubicBezTo>
                    <a:pt x="43" y="306"/>
                    <a:pt x="37" y="310"/>
                    <a:pt x="32" y="317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4" y="330"/>
                    <a:pt x="58" y="328"/>
                    <a:pt x="61" y="327"/>
                  </a:cubicBezTo>
                  <a:cubicBezTo>
                    <a:pt x="61" y="327"/>
                    <a:pt x="63" y="325"/>
                    <a:pt x="74" y="328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81" y="304"/>
                    <a:pt x="81" y="304"/>
                    <a:pt x="81" y="304"/>
                  </a:cubicBezTo>
                  <a:cubicBezTo>
                    <a:pt x="67" y="299"/>
                    <a:pt x="57" y="299"/>
                    <a:pt x="48" y="303"/>
                  </a:cubicBezTo>
                  <a:close/>
                  <a:moveTo>
                    <a:pt x="1338" y="556"/>
                  </a:moveTo>
                  <a:cubicBezTo>
                    <a:pt x="1336" y="570"/>
                    <a:pt x="1333" y="583"/>
                    <a:pt x="1330" y="593"/>
                  </a:cubicBezTo>
                  <a:cubicBezTo>
                    <a:pt x="1328" y="598"/>
                    <a:pt x="1328" y="598"/>
                    <a:pt x="1328" y="598"/>
                  </a:cubicBezTo>
                  <a:cubicBezTo>
                    <a:pt x="1353" y="606"/>
                    <a:pt x="1353" y="606"/>
                    <a:pt x="1353" y="606"/>
                  </a:cubicBezTo>
                  <a:cubicBezTo>
                    <a:pt x="1355" y="601"/>
                    <a:pt x="1355" y="601"/>
                    <a:pt x="1355" y="601"/>
                  </a:cubicBezTo>
                  <a:cubicBezTo>
                    <a:pt x="1358" y="590"/>
                    <a:pt x="1361" y="576"/>
                    <a:pt x="1363" y="561"/>
                  </a:cubicBezTo>
                  <a:cubicBezTo>
                    <a:pt x="1364" y="555"/>
                    <a:pt x="1364" y="555"/>
                    <a:pt x="1364" y="555"/>
                  </a:cubicBezTo>
                  <a:cubicBezTo>
                    <a:pt x="1339" y="551"/>
                    <a:pt x="1339" y="551"/>
                    <a:pt x="1339" y="551"/>
                  </a:cubicBezTo>
                  <a:cubicBezTo>
                    <a:pt x="1338" y="556"/>
                    <a:pt x="1338" y="556"/>
                    <a:pt x="1338" y="556"/>
                  </a:cubicBezTo>
                  <a:cubicBezTo>
                    <a:pt x="1338" y="556"/>
                    <a:pt x="1338" y="556"/>
                    <a:pt x="1338" y="556"/>
                  </a:cubicBezTo>
                  <a:close/>
                  <a:moveTo>
                    <a:pt x="1344" y="474"/>
                  </a:moveTo>
                  <a:cubicBezTo>
                    <a:pt x="1344" y="480"/>
                    <a:pt x="1344" y="480"/>
                    <a:pt x="1344" y="480"/>
                  </a:cubicBezTo>
                  <a:cubicBezTo>
                    <a:pt x="1344" y="493"/>
                    <a:pt x="1344" y="506"/>
                    <a:pt x="1342" y="518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67" y="526"/>
                    <a:pt x="1367" y="526"/>
                    <a:pt x="1367" y="526"/>
                  </a:cubicBezTo>
                  <a:cubicBezTo>
                    <a:pt x="1367" y="520"/>
                    <a:pt x="1367" y="520"/>
                    <a:pt x="1367" y="520"/>
                  </a:cubicBezTo>
                  <a:cubicBezTo>
                    <a:pt x="1368" y="507"/>
                    <a:pt x="1369" y="493"/>
                    <a:pt x="1369" y="480"/>
                  </a:cubicBezTo>
                  <a:cubicBezTo>
                    <a:pt x="1369" y="474"/>
                    <a:pt x="1369" y="474"/>
                    <a:pt x="1369" y="474"/>
                  </a:cubicBezTo>
                  <a:cubicBezTo>
                    <a:pt x="1344" y="474"/>
                    <a:pt x="1344" y="474"/>
                    <a:pt x="1344" y="474"/>
                  </a:cubicBezTo>
                  <a:cubicBezTo>
                    <a:pt x="1344" y="474"/>
                    <a:pt x="1344" y="474"/>
                    <a:pt x="1344" y="474"/>
                  </a:cubicBezTo>
                  <a:close/>
                  <a:moveTo>
                    <a:pt x="791" y="972"/>
                  </a:moveTo>
                  <a:cubicBezTo>
                    <a:pt x="789" y="977"/>
                    <a:pt x="789" y="977"/>
                    <a:pt x="789" y="977"/>
                  </a:cubicBezTo>
                  <a:cubicBezTo>
                    <a:pt x="782" y="989"/>
                    <a:pt x="777" y="1000"/>
                    <a:pt x="771" y="1009"/>
                  </a:cubicBezTo>
                  <a:cubicBezTo>
                    <a:pt x="767" y="1014"/>
                    <a:pt x="767" y="1014"/>
                    <a:pt x="767" y="1014"/>
                  </a:cubicBezTo>
                  <a:cubicBezTo>
                    <a:pt x="789" y="1028"/>
                    <a:pt x="789" y="1028"/>
                    <a:pt x="789" y="1028"/>
                  </a:cubicBezTo>
                  <a:cubicBezTo>
                    <a:pt x="792" y="1024"/>
                    <a:pt x="792" y="1024"/>
                    <a:pt x="792" y="1024"/>
                  </a:cubicBezTo>
                  <a:cubicBezTo>
                    <a:pt x="799" y="1014"/>
                    <a:pt x="805" y="1002"/>
                    <a:pt x="812" y="988"/>
                  </a:cubicBezTo>
                  <a:cubicBezTo>
                    <a:pt x="814" y="984"/>
                    <a:pt x="814" y="984"/>
                    <a:pt x="814" y="984"/>
                  </a:cubicBezTo>
                  <a:cubicBezTo>
                    <a:pt x="804" y="977"/>
                    <a:pt x="804" y="977"/>
                    <a:pt x="804" y="977"/>
                  </a:cubicBezTo>
                  <a:cubicBezTo>
                    <a:pt x="791" y="972"/>
                    <a:pt x="791" y="972"/>
                    <a:pt x="791" y="972"/>
                  </a:cubicBezTo>
                  <a:cubicBezTo>
                    <a:pt x="791" y="972"/>
                    <a:pt x="791" y="972"/>
                    <a:pt x="791" y="972"/>
                  </a:cubicBezTo>
                  <a:close/>
                  <a:moveTo>
                    <a:pt x="1249" y="662"/>
                  </a:moveTo>
                  <a:cubicBezTo>
                    <a:pt x="1238" y="669"/>
                    <a:pt x="1226" y="676"/>
                    <a:pt x="1214" y="683"/>
                  </a:cubicBezTo>
                  <a:cubicBezTo>
                    <a:pt x="1210" y="686"/>
                    <a:pt x="1210" y="686"/>
                    <a:pt x="1210" y="686"/>
                  </a:cubicBezTo>
                  <a:cubicBezTo>
                    <a:pt x="1222" y="709"/>
                    <a:pt x="1222" y="709"/>
                    <a:pt x="1222" y="709"/>
                  </a:cubicBezTo>
                  <a:cubicBezTo>
                    <a:pt x="1228" y="706"/>
                    <a:pt x="1228" y="706"/>
                    <a:pt x="1228" y="706"/>
                  </a:cubicBezTo>
                  <a:cubicBezTo>
                    <a:pt x="1240" y="698"/>
                    <a:pt x="1252" y="691"/>
                    <a:pt x="1262" y="685"/>
                  </a:cubicBezTo>
                  <a:cubicBezTo>
                    <a:pt x="1267" y="682"/>
                    <a:pt x="1267" y="682"/>
                    <a:pt x="1267" y="682"/>
                  </a:cubicBezTo>
                  <a:cubicBezTo>
                    <a:pt x="1253" y="660"/>
                    <a:pt x="1253" y="660"/>
                    <a:pt x="1253" y="660"/>
                  </a:cubicBezTo>
                  <a:cubicBezTo>
                    <a:pt x="1249" y="662"/>
                    <a:pt x="1249" y="662"/>
                    <a:pt x="1249" y="662"/>
                  </a:cubicBezTo>
                  <a:cubicBezTo>
                    <a:pt x="1249" y="662"/>
                    <a:pt x="1249" y="662"/>
                    <a:pt x="1249" y="662"/>
                  </a:cubicBezTo>
                  <a:close/>
                  <a:moveTo>
                    <a:pt x="1314" y="619"/>
                  </a:moveTo>
                  <a:cubicBezTo>
                    <a:pt x="1307" y="625"/>
                    <a:pt x="1297" y="632"/>
                    <a:pt x="1283" y="641"/>
                  </a:cubicBezTo>
                  <a:cubicBezTo>
                    <a:pt x="1278" y="645"/>
                    <a:pt x="1278" y="645"/>
                    <a:pt x="1278" y="645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297" y="663"/>
                    <a:pt x="1297" y="663"/>
                    <a:pt x="1297" y="663"/>
                  </a:cubicBezTo>
                  <a:cubicBezTo>
                    <a:pt x="1312" y="653"/>
                    <a:pt x="1323" y="646"/>
                    <a:pt x="1330" y="640"/>
                  </a:cubicBezTo>
                  <a:cubicBezTo>
                    <a:pt x="1334" y="636"/>
                    <a:pt x="1334" y="636"/>
                    <a:pt x="1334" y="636"/>
                  </a:cubicBezTo>
                  <a:cubicBezTo>
                    <a:pt x="1318" y="616"/>
                    <a:pt x="1318" y="616"/>
                    <a:pt x="1318" y="616"/>
                  </a:cubicBezTo>
                  <a:cubicBezTo>
                    <a:pt x="1314" y="619"/>
                    <a:pt x="1314" y="619"/>
                    <a:pt x="1314" y="619"/>
                  </a:cubicBezTo>
                  <a:cubicBezTo>
                    <a:pt x="1314" y="619"/>
                    <a:pt x="1314" y="619"/>
                    <a:pt x="1314" y="619"/>
                  </a:cubicBezTo>
                  <a:close/>
                  <a:moveTo>
                    <a:pt x="318" y="798"/>
                  </a:moveTo>
                  <a:cubicBezTo>
                    <a:pt x="314" y="795"/>
                    <a:pt x="314" y="795"/>
                    <a:pt x="314" y="795"/>
                  </a:cubicBezTo>
                  <a:cubicBezTo>
                    <a:pt x="300" y="818"/>
                    <a:pt x="300" y="818"/>
                    <a:pt x="300" y="818"/>
                  </a:cubicBezTo>
                  <a:cubicBezTo>
                    <a:pt x="306" y="821"/>
                    <a:pt x="306" y="821"/>
                    <a:pt x="306" y="821"/>
                  </a:cubicBezTo>
                  <a:cubicBezTo>
                    <a:pt x="317" y="828"/>
                    <a:pt x="328" y="834"/>
                    <a:pt x="339" y="841"/>
                  </a:cubicBezTo>
                  <a:cubicBezTo>
                    <a:pt x="344" y="844"/>
                    <a:pt x="344" y="844"/>
                    <a:pt x="344" y="844"/>
                  </a:cubicBezTo>
                  <a:cubicBezTo>
                    <a:pt x="357" y="821"/>
                    <a:pt x="357" y="821"/>
                    <a:pt x="357" y="821"/>
                  </a:cubicBezTo>
                  <a:cubicBezTo>
                    <a:pt x="353" y="818"/>
                    <a:pt x="353" y="818"/>
                    <a:pt x="353" y="818"/>
                  </a:cubicBezTo>
                  <a:cubicBezTo>
                    <a:pt x="341" y="812"/>
                    <a:pt x="330" y="805"/>
                    <a:pt x="318" y="798"/>
                  </a:cubicBezTo>
                  <a:close/>
                  <a:moveTo>
                    <a:pt x="368" y="858"/>
                  </a:moveTo>
                  <a:cubicBezTo>
                    <a:pt x="413" y="883"/>
                    <a:pt x="413" y="883"/>
                    <a:pt x="413" y="883"/>
                  </a:cubicBezTo>
                  <a:cubicBezTo>
                    <a:pt x="425" y="861"/>
                    <a:pt x="425" y="861"/>
                    <a:pt x="425" y="861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68" y="858"/>
                    <a:pt x="368" y="858"/>
                    <a:pt x="368" y="858"/>
                  </a:cubicBezTo>
                  <a:cubicBezTo>
                    <a:pt x="368" y="858"/>
                    <a:pt x="368" y="858"/>
                    <a:pt x="368" y="858"/>
                  </a:cubicBezTo>
                  <a:close/>
                  <a:moveTo>
                    <a:pt x="249" y="759"/>
                  </a:moveTo>
                  <a:cubicBezTo>
                    <a:pt x="244" y="756"/>
                    <a:pt x="244" y="756"/>
                    <a:pt x="244" y="756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36" y="781"/>
                    <a:pt x="236" y="781"/>
                    <a:pt x="236" y="781"/>
                  </a:cubicBezTo>
                  <a:cubicBezTo>
                    <a:pt x="247" y="787"/>
                    <a:pt x="259" y="794"/>
                    <a:pt x="271" y="801"/>
                  </a:cubicBezTo>
                  <a:cubicBezTo>
                    <a:pt x="276" y="803"/>
                    <a:pt x="276" y="803"/>
                    <a:pt x="276" y="803"/>
                  </a:cubicBezTo>
                  <a:cubicBezTo>
                    <a:pt x="289" y="781"/>
                    <a:pt x="289" y="781"/>
                    <a:pt x="289" y="781"/>
                  </a:cubicBezTo>
                  <a:cubicBezTo>
                    <a:pt x="284" y="778"/>
                    <a:pt x="284" y="778"/>
                    <a:pt x="284" y="778"/>
                  </a:cubicBezTo>
                  <a:cubicBezTo>
                    <a:pt x="271" y="771"/>
                    <a:pt x="260" y="765"/>
                    <a:pt x="249" y="759"/>
                  </a:cubicBezTo>
                  <a:close/>
                  <a:moveTo>
                    <a:pt x="179" y="721"/>
                  </a:moveTo>
                  <a:cubicBezTo>
                    <a:pt x="174" y="718"/>
                    <a:pt x="174" y="718"/>
                    <a:pt x="174" y="718"/>
                  </a:cubicBezTo>
                  <a:cubicBezTo>
                    <a:pt x="162" y="741"/>
                    <a:pt x="162" y="741"/>
                    <a:pt x="162" y="741"/>
                  </a:cubicBezTo>
                  <a:cubicBezTo>
                    <a:pt x="167" y="744"/>
                    <a:pt x="167" y="744"/>
                    <a:pt x="167" y="744"/>
                  </a:cubicBezTo>
                  <a:cubicBezTo>
                    <a:pt x="177" y="749"/>
                    <a:pt x="188" y="756"/>
                    <a:pt x="202" y="762"/>
                  </a:cubicBezTo>
                  <a:cubicBezTo>
                    <a:pt x="206" y="765"/>
                    <a:pt x="206" y="765"/>
                    <a:pt x="206" y="765"/>
                  </a:cubicBezTo>
                  <a:cubicBezTo>
                    <a:pt x="219" y="742"/>
                    <a:pt x="219" y="742"/>
                    <a:pt x="219" y="742"/>
                  </a:cubicBezTo>
                  <a:cubicBezTo>
                    <a:pt x="214" y="740"/>
                    <a:pt x="214" y="740"/>
                    <a:pt x="214" y="740"/>
                  </a:cubicBezTo>
                  <a:cubicBezTo>
                    <a:pt x="200" y="732"/>
                    <a:pt x="188" y="726"/>
                    <a:pt x="179" y="721"/>
                  </a:cubicBezTo>
                  <a:close/>
                  <a:moveTo>
                    <a:pt x="133" y="704"/>
                  </a:moveTo>
                  <a:cubicBezTo>
                    <a:pt x="131" y="704"/>
                    <a:pt x="131" y="704"/>
                    <a:pt x="131" y="704"/>
                  </a:cubicBezTo>
                  <a:cubicBezTo>
                    <a:pt x="124" y="704"/>
                    <a:pt x="114" y="702"/>
                    <a:pt x="101" y="698"/>
                  </a:cubicBezTo>
                  <a:cubicBezTo>
                    <a:pt x="96" y="696"/>
                    <a:pt x="96" y="696"/>
                    <a:pt x="96" y="696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3" y="722"/>
                    <a:pt x="93" y="722"/>
                    <a:pt x="93" y="722"/>
                  </a:cubicBezTo>
                  <a:cubicBezTo>
                    <a:pt x="103" y="726"/>
                    <a:pt x="117" y="729"/>
                    <a:pt x="129" y="729"/>
                  </a:cubicBezTo>
                  <a:cubicBezTo>
                    <a:pt x="130" y="729"/>
                    <a:pt x="132" y="729"/>
                    <a:pt x="133" y="729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9" y="731"/>
                    <a:pt x="139" y="731"/>
                    <a:pt x="139" y="731"/>
                  </a:cubicBezTo>
                  <a:cubicBezTo>
                    <a:pt x="144" y="706"/>
                    <a:pt x="144" y="706"/>
                    <a:pt x="144" y="706"/>
                  </a:cubicBezTo>
                  <a:cubicBezTo>
                    <a:pt x="139" y="704"/>
                    <a:pt x="139" y="704"/>
                    <a:pt x="139" y="704"/>
                  </a:cubicBezTo>
                  <a:cubicBezTo>
                    <a:pt x="137" y="704"/>
                    <a:pt x="135" y="704"/>
                    <a:pt x="133" y="704"/>
                  </a:cubicBezTo>
                  <a:close/>
                  <a:moveTo>
                    <a:pt x="748" y="1029"/>
                  </a:moveTo>
                  <a:cubicBezTo>
                    <a:pt x="747" y="1029"/>
                    <a:pt x="747" y="1029"/>
                    <a:pt x="745" y="1030"/>
                  </a:cubicBezTo>
                  <a:cubicBezTo>
                    <a:pt x="738" y="1031"/>
                    <a:pt x="726" y="1031"/>
                    <a:pt x="714" y="1030"/>
                  </a:cubicBezTo>
                  <a:cubicBezTo>
                    <a:pt x="708" y="1029"/>
                    <a:pt x="708" y="1029"/>
                    <a:pt x="708" y="1029"/>
                  </a:cubicBezTo>
                  <a:cubicBezTo>
                    <a:pt x="706" y="1055"/>
                    <a:pt x="706" y="1055"/>
                    <a:pt x="706" y="1055"/>
                  </a:cubicBezTo>
                  <a:cubicBezTo>
                    <a:pt x="711" y="1056"/>
                    <a:pt x="711" y="1056"/>
                    <a:pt x="711" y="1056"/>
                  </a:cubicBezTo>
                  <a:cubicBezTo>
                    <a:pt x="718" y="1057"/>
                    <a:pt x="724" y="1057"/>
                    <a:pt x="729" y="1057"/>
                  </a:cubicBezTo>
                  <a:cubicBezTo>
                    <a:pt x="738" y="1057"/>
                    <a:pt x="744" y="1057"/>
                    <a:pt x="750" y="1055"/>
                  </a:cubicBezTo>
                  <a:cubicBezTo>
                    <a:pt x="752" y="1055"/>
                    <a:pt x="754" y="1055"/>
                    <a:pt x="756" y="1054"/>
                  </a:cubicBezTo>
                  <a:cubicBezTo>
                    <a:pt x="761" y="1052"/>
                    <a:pt x="761" y="1052"/>
                    <a:pt x="761" y="1052"/>
                  </a:cubicBezTo>
                  <a:cubicBezTo>
                    <a:pt x="753" y="1027"/>
                    <a:pt x="753" y="1027"/>
                    <a:pt x="753" y="1027"/>
                  </a:cubicBezTo>
                  <a:cubicBezTo>
                    <a:pt x="748" y="1029"/>
                    <a:pt x="748" y="1029"/>
                    <a:pt x="748" y="1029"/>
                  </a:cubicBezTo>
                  <a:cubicBezTo>
                    <a:pt x="748" y="1029"/>
                    <a:pt x="748" y="1029"/>
                    <a:pt x="748" y="1029"/>
                  </a:cubicBezTo>
                  <a:close/>
                  <a:moveTo>
                    <a:pt x="606" y="985"/>
                  </a:moveTo>
                  <a:cubicBezTo>
                    <a:pt x="606" y="984"/>
                    <a:pt x="606" y="984"/>
                    <a:pt x="606" y="984"/>
                  </a:cubicBezTo>
                  <a:cubicBezTo>
                    <a:pt x="602" y="978"/>
                    <a:pt x="598" y="970"/>
                    <a:pt x="594" y="964"/>
                  </a:cubicBezTo>
                  <a:cubicBezTo>
                    <a:pt x="591" y="959"/>
                    <a:pt x="591" y="959"/>
                    <a:pt x="591" y="959"/>
                  </a:cubicBezTo>
                  <a:cubicBezTo>
                    <a:pt x="568" y="973"/>
                    <a:pt x="568" y="973"/>
                    <a:pt x="568" y="973"/>
                  </a:cubicBezTo>
                  <a:cubicBezTo>
                    <a:pt x="571" y="979"/>
                    <a:pt x="571" y="979"/>
                    <a:pt x="571" y="979"/>
                  </a:cubicBezTo>
                  <a:cubicBezTo>
                    <a:pt x="575" y="985"/>
                    <a:pt x="579" y="991"/>
                    <a:pt x="582" y="997"/>
                  </a:cubicBezTo>
                  <a:cubicBezTo>
                    <a:pt x="585" y="1002"/>
                    <a:pt x="589" y="1008"/>
                    <a:pt x="592" y="1013"/>
                  </a:cubicBezTo>
                  <a:cubicBezTo>
                    <a:pt x="595" y="1017"/>
                    <a:pt x="595" y="1017"/>
                    <a:pt x="595" y="1017"/>
                  </a:cubicBezTo>
                  <a:cubicBezTo>
                    <a:pt x="617" y="1003"/>
                    <a:pt x="617" y="1003"/>
                    <a:pt x="617" y="1003"/>
                  </a:cubicBezTo>
                  <a:cubicBezTo>
                    <a:pt x="614" y="998"/>
                    <a:pt x="614" y="998"/>
                    <a:pt x="614" y="998"/>
                  </a:cubicBezTo>
                  <a:cubicBezTo>
                    <a:pt x="612" y="994"/>
                    <a:pt x="609" y="990"/>
                    <a:pt x="606" y="985"/>
                  </a:cubicBezTo>
                  <a:close/>
                  <a:moveTo>
                    <a:pt x="524" y="917"/>
                  </a:moveTo>
                  <a:cubicBezTo>
                    <a:pt x="519" y="914"/>
                    <a:pt x="519" y="914"/>
                    <a:pt x="519" y="914"/>
                  </a:cubicBezTo>
                  <a:cubicBezTo>
                    <a:pt x="507" y="937"/>
                    <a:pt x="507" y="937"/>
                    <a:pt x="507" y="937"/>
                  </a:cubicBezTo>
                  <a:cubicBezTo>
                    <a:pt x="511" y="940"/>
                    <a:pt x="511" y="940"/>
                    <a:pt x="511" y="940"/>
                  </a:cubicBezTo>
                  <a:cubicBezTo>
                    <a:pt x="538" y="955"/>
                    <a:pt x="545" y="958"/>
                    <a:pt x="549" y="958"/>
                  </a:cubicBezTo>
                  <a:cubicBezTo>
                    <a:pt x="555" y="961"/>
                    <a:pt x="555" y="961"/>
                    <a:pt x="555" y="961"/>
                  </a:cubicBezTo>
                  <a:cubicBezTo>
                    <a:pt x="562" y="935"/>
                    <a:pt x="562" y="935"/>
                    <a:pt x="562" y="935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555" y="933"/>
                    <a:pt x="550" y="931"/>
                    <a:pt x="524" y="917"/>
                  </a:cubicBezTo>
                  <a:close/>
                  <a:moveTo>
                    <a:pt x="639" y="1015"/>
                  </a:moveTo>
                  <a:cubicBezTo>
                    <a:pt x="634" y="1013"/>
                    <a:pt x="634" y="1013"/>
                    <a:pt x="634" y="1013"/>
                  </a:cubicBezTo>
                  <a:cubicBezTo>
                    <a:pt x="625" y="1037"/>
                    <a:pt x="625" y="1037"/>
                    <a:pt x="625" y="1037"/>
                  </a:cubicBezTo>
                  <a:cubicBezTo>
                    <a:pt x="630" y="1039"/>
                    <a:pt x="630" y="1039"/>
                    <a:pt x="630" y="1039"/>
                  </a:cubicBezTo>
                  <a:cubicBezTo>
                    <a:pt x="642" y="1042"/>
                    <a:pt x="656" y="1046"/>
                    <a:pt x="671" y="1050"/>
                  </a:cubicBezTo>
                  <a:cubicBezTo>
                    <a:pt x="676" y="1050"/>
                    <a:pt x="676" y="1050"/>
                    <a:pt x="676" y="1050"/>
                  </a:cubicBezTo>
                  <a:cubicBezTo>
                    <a:pt x="682" y="1026"/>
                    <a:pt x="682" y="1026"/>
                    <a:pt x="682" y="1026"/>
                  </a:cubicBezTo>
                  <a:cubicBezTo>
                    <a:pt x="676" y="1024"/>
                    <a:pt x="676" y="1024"/>
                    <a:pt x="676" y="1024"/>
                  </a:cubicBezTo>
                  <a:cubicBezTo>
                    <a:pt x="663" y="1021"/>
                    <a:pt x="650" y="1018"/>
                    <a:pt x="639" y="1015"/>
                  </a:cubicBezTo>
                  <a:close/>
                  <a:moveTo>
                    <a:pt x="455" y="878"/>
                  </a:moveTo>
                  <a:cubicBezTo>
                    <a:pt x="450" y="876"/>
                    <a:pt x="450" y="876"/>
                    <a:pt x="450" y="876"/>
                  </a:cubicBezTo>
                  <a:cubicBezTo>
                    <a:pt x="438" y="898"/>
                    <a:pt x="438" y="898"/>
                    <a:pt x="438" y="898"/>
                  </a:cubicBezTo>
                  <a:cubicBezTo>
                    <a:pt x="442" y="901"/>
                    <a:pt x="442" y="901"/>
                    <a:pt x="442" y="901"/>
                  </a:cubicBezTo>
                  <a:cubicBezTo>
                    <a:pt x="455" y="907"/>
                    <a:pt x="466" y="914"/>
                    <a:pt x="477" y="921"/>
                  </a:cubicBezTo>
                  <a:cubicBezTo>
                    <a:pt x="481" y="923"/>
                    <a:pt x="481" y="923"/>
                    <a:pt x="481" y="923"/>
                  </a:cubicBezTo>
                  <a:cubicBezTo>
                    <a:pt x="494" y="901"/>
                    <a:pt x="494" y="901"/>
                    <a:pt x="494" y="901"/>
                  </a:cubicBezTo>
                  <a:cubicBezTo>
                    <a:pt x="489" y="898"/>
                    <a:pt x="489" y="898"/>
                    <a:pt x="489" y="898"/>
                  </a:cubicBezTo>
                  <a:cubicBezTo>
                    <a:pt x="479" y="892"/>
                    <a:pt x="468" y="885"/>
                    <a:pt x="455" y="878"/>
                  </a:cubicBezTo>
                  <a:close/>
                  <a:moveTo>
                    <a:pt x="737" y="694"/>
                  </a:moveTo>
                  <a:cubicBezTo>
                    <a:pt x="737" y="694"/>
                    <a:pt x="737" y="694"/>
                    <a:pt x="737" y="694"/>
                  </a:cubicBezTo>
                  <a:cubicBezTo>
                    <a:pt x="194" y="387"/>
                    <a:pt x="194" y="387"/>
                    <a:pt x="194" y="387"/>
                  </a:cubicBezTo>
                  <a:cubicBezTo>
                    <a:pt x="194" y="387"/>
                    <a:pt x="194" y="387"/>
                    <a:pt x="722" y="78"/>
                  </a:cubicBezTo>
                  <a:cubicBezTo>
                    <a:pt x="727" y="75"/>
                    <a:pt x="734" y="74"/>
                    <a:pt x="741" y="74"/>
                  </a:cubicBezTo>
                  <a:cubicBezTo>
                    <a:pt x="748" y="74"/>
                    <a:pt x="754" y="75"/>
                    <a:pt x="759" y="78"/>
                  </a:cubicBezTo>
                  <a:cubicBezTo>
                    <a:pt x="759" y="78"/>
                    <a:pt x="759" y="78"/>
                    <a:pt x="1268" y="374"/>
                  </a:cubicBezTo>
                  <a:cubicBezTo>
                    <a:pt x="1271" y="376"/>
                    <a:pt x="1272" y="376"/>
                    <a:pt x="1274" y="378"/>
                  </a:cubicBezTo>
                  <a:cubicBezTo>
                    <a:pt x="1274" y="378"/>
                    <a:pt x="1274" y="378"/>
                    <a:pt x="737" y="694"/>
                  </a:cubicBezTo>
                  <a:close/>
                  <a:moveTo>
                    <a:pt x="246" y="640"/>
                  </a:moveTo>
                  <a:cubicBezTo>
                    <a:pt x="244" y="644"/>
                    <a:pt x="240" y="647"/>
                    <a:pt x="237" y="648"/>
                  </a:cubicBezTo>
                  <a:cubicBezTo>
                    <a:pt x="237" y="648"/>
                    <a:pt x="237" y="648"/>
                    <a:pt x="207" y="666"/>
                  </a:cubicBezTo>
                  <a:cubicBezTo>
                    <a:pt x="207" y="666"/>
                    <a:pt x="207" y="666"/>
                    <a:pt x="540" y="855"/>
                  </a:cubicBezTo>
                  <a:cubicBezTo>
                    <a:pt x="540" y="855"/>
                    <a:pt x="540" y="855"/>
                    <a:pt x="540" y="808"/>
                  </a:cubicBezTo>
                  <a:cubicBezTo>
                    <a:pt x="540" y="808"/>
                    <a:pt x="540" y="808"/>
                    <a:pt x="246" y="640"/>
                  </a:cubicBezTo>
                  <a:close/>
                  <a:moveTo>
                    <a:pt x="756" y="741"/>
                  </a:moveTo>
                  <a:cubicBezTo>
                    <a:pt x="756" y="737"/>
                    <a:pt x="752" y="730"/>
                    <a:pt x="749" y="729"/>
                  </a:cubicBezTo>
                  <a:cubicBezTo>
                    <a:pt x="749" y="729"/>
                    <a:pt x="749" y="729"/>
                    <a:pt x="170" y="402"/>
                  </a:cubicBezTo>
                  <a:cubicBezTo>
                    <a:pt x="170" y="402"/>
                    <a:pt x="170" y="402"/>
                    <a:pt x="169" y="402"/>
                  </a:cubicBezTo>
                  <a:cubicBezTo>
                    <a:pt x="169" y="402"/>
                    <a:pt x="169" y="402"/>
                    <a:pt x="137" y="384"/>
                  </a:cubicBezTo>
                  <a:cubicBezTo>
                    <a:pt x="128" y="379"/>
                    <a:pt x="118" y="379"/>
                    <a:pt x="110" y="383"/>
                  </a:cubicBezTo>
                  <a:cubicBezTo>
                    <a:pt x="102" y="388"/>
                    <a:pt x="97" y="396"/>
                    <a:pt x="97" y="407"/>
                  </a:cubicBezTo>
                  <a:cubicBezTo>
                    <a:pt x="97" y="407"/>
                    <a:pt x="97" y="407"/>
                    <a:pt x="97" y="588"/>
                  </a:cubicBezTo>
                  <a:cubicBezTo>
                    <a:pt x="97" y="588"/>
                    <a:pt x="97" y="588"/>
                    <a:pt x="100" y="602"/>
                  </a:cubicBezTo>
                  <a:cubicBezTo>
                    <a:pt x="100" y="602"/>
                    <a:pt x="100" y="602"/>
                    <a:pt x="118" y="615"/>
                  </a:cubicBezTo>
                  <a:cubicBezTo>
                    <a:pt x="118" y="615"/>
                    <a:pt x="118" y="615"/>
                    <a:pt x="146" y="631"/>
                  </a:cubicBezTo>
                  <a:cubicBezTo>
                    <a:pt x="146" y="631"/>
                    <a:pt x="146" y="631"/>
                    <a:pt x="146" y="585"/>
                  </a:cubicBezTo>
                  <a:cubicBezTo>
                    <a:pt x="146" y="585"/>
                    <a:pt x="146" y="585"/>
                    <a:pt x="140" y="580"/>
                  </a:cubicBezTo>
                  <a:cubicBezTo>
                    <a:pt x="140" y="580"/>
                    <a:pt x="140" y="580"/>
                    <a:pt x="139" y="579"/>
                  </a:cubicBezTo>
                  <a:cubicBezTo>
                    <a:pt x="139" y="579"/>
                    <a:pt x="139" y="579"/>
                    <a:pt x="139" y="433"/>
                  </a:cubicBezTo>
                  <a:cubicBezTo>
                    <a:pt x="139" y="433"/>
                    <a:pt x="139" y="433"/>
                    <a:pt x="715" y="762"/>
                  </a:cubicBezTo>
                  <a:cubicBezTo>
                    <a:pt x="715" y="762"/>
                    <a:pt x="715" y="762"/>
                    <a:pt x="715" y="907"/>
                  </a:cubicBezTo>
                  <a:cubicBezTo>
                    <a:pt x="715" y="907"/>
                    <a:pt x="715" y="907"/>
                    <a:pt x="640" y="863"/>
                  </a:cubicBezTo>
                  <a:cubicBezTo>
                    <a:pt x="638" y="867"/>
                    <a:pt x="635" y="870"/>
                    <a:pt x="631" y="872"/>
                  </a:cubicBezTo>
                  <a:cubicBezTo>
                    <a:pt x="631" y="872"/>
                    <a:pt x="631" y="872"/>
                    <a:pt x="600" y="889"/>
                  </a:cubicBezTo>
                  <a:cubicBezTo>
                    <a:pt x="600" y="889"/>
                    <a:pt x="600" y="889"/>
                    <a:pt x="717" y="956"/>
                  </a:cubicBezTo>
                  <a:cubicBezTo>
                    <a:pt x="722" y="959"/>
                    <a:pt x="727" y="959"/>
                    <a:pt x="731" y="959"/>
                  </a:cubicBezTo>
                  <a:cubicBezTo>
                    <a:pt x="736" y="959"/>
                    <a:pt x="740" y="959"/>
                    <a:pt x="744" y="956"/>
                  </a:cubicBezTo>
                  <a:cubicBezTo>
                    <a:pt x="750" y="953"/>
                    <a:pt x="754" y="946"/>
                    <a:pt x="756" y="938"/>
                  </a:cubicBezTo>
                  <a:cubicBezTo>
                    <a:pt x="756" y="938"/>
                    <a:pt x="756" y="938"/>
                    <a:pt x="756" y="741"/>
                  </a:cubicBezTo>
                  <a:close/>
                  <a:moveTo>
                    <a:pt x="1286" y="399"/>
                  </a:moveTo>
                  <a:cubicBezTo>
                    <a:pt x="1286" y="399"/>
                    <a:pt x="1286" y="399"/>
                    <a:pt x="1286" y="399"/>
                  </a:cubicBezTo>
                  <a:cubicBezTo>
                    <a:pt x="762" y="708"/>
                    <a:pt x="762" y="708"/>
                    <a:pt x="762" y="708"/>
                  </a:cubicBezTo>
                  <a:cubicBezTo>
                    <a:pt x="773" y="715"/>
                    <a:pt x="780" y="728"/>
                    <a:pt x="780" y="741"/>
                  </a:cubicBezTo>
                  <a:cubicBezTo>
                    <a:pt x="780" y="741"/>
                    <a:pt x="780" y="741"/>
                    <a:pt x="780" y="882"/>
                  </a:cubicBezTo>
                  <a:cubicBezTo>
                    <a:pt x="780" y="882"/>
                    <a:pt x="780" y="882"/>
                    <a:pt x="1268" y="603"/>
                  </a:cubicBezTo>
                  <a:cubicBezTo>
                    <a:pt x="1279" y="597"/>
                    <a:pt x="1287" y="584"/>
                    <a:pt x="1287" y="571"/>
                  </a:cubicBezTo>
                  <a:cubicBezTo>
                    <a:pt x="1287" y="571"/>
                    <a:pt x="1287" y="571"/>
                    <a:pt x="1287" y="407"/>
                  </a:cubicBezTo>
                  <a:cubicBezTo>
                    <a:pt x="1287" y="404"/>
                    <a:pt x="1287" y="402"/>
                    <a:pt x="1286" y="399"/>
                  </a:cubicBezTo>
                  <a:close/>
                  <a:moveTo>
                    <a:pt x="487" y="733"/>
                  </a:moveTo>
                  <a:cubicBezTo>
                    <a:pt x="493" y="733"/>
                    <a:pt x="498" y="728"/>
                    <a:pt x="498" y="721"/>
                  </a:cubicBezTo>
                  <a:cubicBezTo>
                    <a:pt x="498" y="721"/>
                    <a:pt x="498" y="721"/>
                    <a:pt x="498" y="705"/>
                  </a:cubicBezTo>
                  <a:cubicBezTo>
                    <a:pt x="498" y="698"/>
                    <a:pt x="493" y="689"/>
                    <a:pt x="486" y="685"/>
                  </a:cubicBezTo>
                  <a:cubicBezTo>
                    <a:pt x="486" y="685"/>
                    <a:pt x="486" y="685"/>
                    <a:pt x="337" y="600"/>
                  </a:cubicBezTo>
                  <a:cubicBezTo>
                    <a:pt x="328" y="595"/>
                    <a:pt x="320" y="600"/>
                    <a:pt x="320" y="610"/>
                  </a:cubicBezTo>
                  <a:cubicBezTo>
                    <a:pt x="320" y="610"/>
                    <a:pt x="320" y="610"/>
                    <a:pt x="320" y="625"/>
                  </a:cubicBezTo>
                  <a:cubicBezTo>
                    <a:pt x="320" y="634"/>
                    <a:pt x="326" y="643"/>
                    <a:pt x="332" y="646"/>
                  </a:cubicBezTo>
                  <a:cubicBezTo>
                    <a:pt x="332" y="646"/>
                    <a:pt x="332" y="646"/>
                    <a:pt x="481" y="731"/>
                  </a:cubicBezTo>
                  <a:cubicBezTo>
                    <a:pt x="483" y="732"/>
                    <a:pt x="485" y="733"/>
                    <a:pt x="487" y="733"/>
                  </a:cubicBezTo>
                  <a:close/>
                  <a:moveTo>
                    <a:pt x="626" y="842"/>
                  </a:moveTo>
                  <a:cubicBezTo>
                    <a:pt x="622" y="836"/>
                    <a:pt x="612" y="835"/>
                    <a:pt x="606" y="839"/>
                  </a:cubicBezTo>
                  <a:cubicBezTo>
                    <a:pt x="606" y="839"/>
                    <a:pt x="606" y="839"/>
                    <a:pt x="587" y="850"/>
                  </a:cubicBezTo>
                  <a:cubicBezTo>
                    <a:pt x="587" y="850"/>
                    <a:pt x="587" y="850"/>
                    <a:pt x="587" y="770"/>
                  </a:cubicBezTo>
                  <a:cubicBezTo>
                    <a:pt x="587" y="770"/>
                    <a:pt x="587" y="770"/>
                    <a:pt x="623" y="750"/>
                  </a:cubicBezTo>
                  <a:cubicBezTo>
                    <a:pt x="629" y="746"/>
                    <a:pt x="630" y="738"/>
                    <a:pt x="626" y="732"/>
                  </a:cubicBezTo>
                  <a:cubicBezTo>
                    <a:pt x="626" y="732"/>
                    <a:pt x="626" y="732"/>
                    <a:pt x="626" y="732"/>
                  </a:cubicBezTo>
                  <a:cubicBezTo>
                    <a:pt x="622" y="727"/>
                    <a:pt x="612" y="724"/>
                    <a:pt x="606" y="728"/>
                  </a:cubicBezTo>
                  <a:cubicBezTo>
                    <a:pt x="606" y="728"/>
                    <a:pt x="606" y="728"/>
                    <a:pt x="562" y="753"/>
                  </a:cubicBezTo>
                  <a:cubicBezTo>
                    <a:pt x="557" y="756"/>
                    <a:pt x="556" y="767"/>
                    <a:pt x="556" y="767"/>
                  </a:cubicBezTo>
                  <a:cubicBezTo>
                    <a:pt x="556" y="767"/>
                    <a:pt x="556" y="767"/>
                    <a:pt x="556" y="869"/>
                  </a:cubicBezTo>
                  <a:cubicBezTo>
                    <a:pt x="556" y="869"/>
                    <a:pt x="557" y="878"/>
                    <a:pt x="560" y="881"/>
                  </a:cubicBezTo>
                  <a:cubicBezTo>
                    <a:pt x="563" y="884"/>
                    <a:pt x="573" y="889"/>
                    <a:pt x="579" y="885"/>
                  </a:cubicBezTo>
                  <a:cubicBezTo>
                    <a:pt x="579" y="885"/>
                    <a:pt x="579" y="885"/>
                    <a:pt x="623" y="859"/>
                  </a:cubicBezTo>
                  <a:cubicBezTo>
                    <a:pt x="629" y="855"/>
                    <a:pt x="631" y="847"/>
                    <a:pt x="626" y="842"/>
                  </a:cubicBezTo>
                  <a:close/>
                  <a:moveTo>
                    <a:pt x="233" y="619"/>
                  </a:moveTo>
                  <a:cubicBezTo>
                    <a:pt x="228" y="613"/>
                    <a:pt x="219" y="612"/>
                    <a:pt x="212" y="616"/>
                  </a:cubicBezTo>
                  <a:cubicBezTo>
                    <a:pt x="212" y="616"/>
                    <a:pt x="212" y="616"/>
                    <a:pt x="193" y="627"/>
                  </a:cubicBezTo>
                  <a:cubicBezTo>
                    <a:pt x="193" y="627"/>
                    <a:pt x="193" y="627"/>
                    <a:pt x="193" y="547"/>
                  </a:cubicBezTo>
                  <a:cubicBezTo>
                    <a:pt x="193" y="547"/>
                    <a:pt x="193" y="547"/>
                    <a:pt x="229" y="527"/>
                  </a:cubicBezTo>
                  <a:cubicBezTo>
                    <a:pt x="236" y="523"/>
                    <a:pt x="236" y="515"/>
                    <a:pt x="232" y="509"/>
                  </a:cubicBezTo>
                  <a:cubicBezTo>
                    <a:pt x="232" y="509"/>
                    <a:pt x="232" y="509"/>
                    <a:pt x="232" y="509"/>
                  </a:cubicBezTo>
                  <a:cubicBezTo>
                    <a:pt x="228" y="503"/>
                    <a:pt x="219" y="501"/>
                    <a:pt x="212" y="505"/>
                  </a:cubicBezTo>
                  <a:cubicBezTo>
                    <a:pt x="212" y="505"/>
                    <a:pt x="212" y="505"/>
                    <a:pt x="168" y="530"/>
                  </a:cubicBezTo>
                  <a:cubicBezTo>
                    <a:pt x="163" y="533"/>
                    <a:pt x="161" y="544"/>
                    <a:pt x="161" y="544"/>
                  </a:cubicBezTo>
                  <a:cubicBezTo>
                    <a:pt x="161" y="544"/>
                    <a:pt x="161" y="544"/>
                    <a:pt x="161" y="646"/>
                  </a:cubicBezTo>
                  <a:cubicBezTo>
                    <a:pt x="161" y="646"/>
                    <a:pt x="163" y="655"/>
                    <a:pt x="166" y="658"/>
                  </a:cubicBezTo>
                  <a:cubicBezTo>
                    <a:pt x="169" y="661"/>
                    <a:pt x="178" y="666"/>
                    <a:pt x="185" y="662"/>
                  </a:cubicBezTo>
                  <a:cubicBezTo>
                    <a:pt x="185" y="662"/>
                    <a:pt x="185" y="662"/>
                    <a:pt x="229" y="636"/>
                  </a:cubicBezTo>
                  <a:cubicBezTo>
                    <a:pt x="236" y="632"/>
                    <a:pt x="237" y="624"/>
                    <a:pt x="233" y="619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44129" y="1920150"/>
              <a:ext cx="978816" cy="60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Active Directory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77717" y="2667211"/>
              <a:ext cx="1143463" cy="4493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83618" y="2684800"/>
              <a:ext cx="822856" cy="60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SQL </a:t>
              </a:r>
              <a:br>
                <a:rPr kumimoji="0" lang="en-US" sz="98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98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Server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779" y="1093680"/>
              <a:ext cx="1316665" cy="73862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1" i="0" u="none" strike="noStrike" kern="0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Microsoft Azure</a:t>
              </a:r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black">
            <a:xfrm>
              <a:off x="7597875" y="1747577"/>
              <a:ext cx="1188165" cy="987213"/>
            </a:xfrm>
            <a:custGeom>
              <a:avLst/>
              <a:gdLst>
                <a:gd name="T0" fmla="*/ 524 w 1369"/>
                <a:gd name="T1" fmla="*/ 115 h 1057"/>
                <a:gd name="T2" fmla="*/ 373 w 1369"/>
                <a:gd name="T3" fmla="*/ 228 h 1057"/>
                <a:gd name="T4" fmla="*/ 455 w 1369"/>
                <a:gd name="T5" fmla="*/ 153 h 1057"/>
                <a:gd name="T6" fmla="*/ 5 w 1369"/>
                <a:gd name="T7" fmla="*/ 634 h 1057"/>
                <a:gd name="T8" fmla="*/ 149 w 1369"/>
                <a:gd name="T9" fmla="*/ 320 h 1057"/>
                <a:gd name="T10" fmla="*/ 26 w 1369"/>
                <a:gd name="T11" fmla="*/ 509 h 1057"/>
                <a:gd name="T12" fmla="*/ 652 w 1369"/>
                <a:gd name="T13" fmla="*/ 75 h 1057"/>
                <a:gd name="T14" fmla="*/ 36 w 1369"/>
                <a:gd name="T15" fmla="*/ 435 h 1057"/>
                <a:gd name="T16" fmla="*/ 28 w 1369"/>
                <a:gd name="T17" fmla="*/ 478 h 1057"/>
                <a:gd name="T18" fmla="*/ 9 w 1369"/>
                <a:gd name="T19" fmla="*/ 353 h 1057"/>
                <a:gd name="T20" fmla="*/ 1045 w 1369"/>
                <a:gd name="T21" fmla="*/ 157 h 1057"/>
                <a:gd name="T22" fmla="*/ 1251 w 1369"/>
                <a:gd name="T23" fmla="*/ 278 h 1057"/>
                <a:gd name="T24" fmla="*/ 1184 w 1369"/>
                <a:gd name="T25" fmla="*/ 236 h 1057"/>
                <a:gd name="T26" fmla="*/ 1369 w 1369"/>
                <a:gd name="T27" fmla="*/ 439 h 1057"/>
                <a:gd name="T28" fmla="*/ 1349 w 1369"/>
                <a:gd name="T29" fmla="*/ 356 h 1057"/>
                <a:gd name="T30" fmla="*/ 1150 w 1369"/>
                <a:gd name="T31" fmla="*/ 216 h 1057"/>
                <a:gd name="T32" fmla="*/ 859 w 1369"/>
                <a:gd name="T33" fmla="*/ 52 h 1057"/>
                <a:gd name="T34" fmla="*/ 781 w 1369"/>
                <a:gd name="T35" fmla="*/ 39 h 1057"/>
                <a:gd name="T36" fmla="*/ 746 w 1369"/>
                <a:gd name="T37" fmla="*/ 26 h 1057"/>
                <a:gd name="T38" fmla="*/ 682 w 1369"/>
                <a:gd name="T39" fmla="*/ 56 h 1057"/>
                <a:gd name="T40" fmla="*/ 67 w 1369"/>
                <a:gd name="T41" fmla="*/ 682 h 1057"/>
                <a:gd name="T42" fmla="*/ 963 w 1369"/>
                <a:gd name="T43" fmla="*/ 142 h 1057"/>
                <a:gd name="T44" fmla="*/ 906 w 1369"/>
                <a:gd name="T45" fmla="*/ 82 h 1057"/>
                <a:gd name="T46" fmla="*/ 247 w 1369"/>
                <a:gd name="T47" fmla="*/ 268 h 1057"/>
                <a:gd name="T48" fmla="*/ 1073 w 1369"/>
                <a:gd name="T49" fmla="*/ 766 h 1057"/>
                <a:gd name="T50" fmla="*/ 974 w 1369"/>
                <a:gd name="T51" fmla="*/ 824 h 1057"/>
                <a:gd name="T52" fmla="*/ 1048 w 1369"/>
                <a:gd name="T53" fmla="*/ 780 h 1057"/>
                <a:gd name="T54" fmla="*/ 834 w 1369"/>
                <a:gd name="T55" fmla="*/ 948 h 1057"/>
                <a:gd name="T56" fmla="*/ 882 w 1369"/>
                <a:gd name="T57" fmla="*/ 910 h 1057"/>
                <a:gd name="T58" fmla="*/ 1199 w 1369"/>
                <a:gd name="T59" fmla="*/ 723 h 1057"/>
                <a:gd name="T60" fmla="*/ 61 w 1369"/>
                <a:gd name="T61" fmla="*/ 327 h 1057"/>
                <a:gd name="T62" fmla="*/ 1353 w 1369"/>
                <a:gd name="T63" fmla="*/ 606 h 1057"/>
                <a:gd name="T64" fmla="*/ 1342 w 1369"/>
                <a:gd name="T65" fmla="*/ 518 h 1057"/>
                <a:gd name="T66" fmla="*/ 789 w 1369"/>
                <a:gd name="T67" fmla="*/ 977 h 1057"/>
                <a:gd name="T68" fmla="*/ 791 w 1369"/>
                <a:gd name="T69" fmla="*/ 972 h 1057"/>
                <a:gd name="T70" fmla="*/ 1249 w 1369"/>
                <a:gd name="T71" fmla="*/ 662 h 1057"/>
                <a:gd name="T72" fmla="*/ 1318 w 1369"/>
                <a:gd name="T73" fmla="*/ 616 h 1057"/>
                <a:gd name="T74" fmla="*/ 357 w 1369"/>
                <a:gd name="T75" fmla="*/ 821 h 1057"/>
                <a:gd name="T76" fmla="*/ 249 w 1369"/>
                <a:gd name="T77" fmla="*/ 759 h 1057"/>
                <a:gd name="T78" fmla="*/ 179 w 1369"/>
                <a:gd name="T79" fmla="*/ 721 h 1057"/>
                <a:gd name="T80" fmla="*/ 133 w 1369"/>
                <a:gd name="T81" fmla="*/ 704 h 1057"/>
                <a:gd name="T82" fmla="*/ 139 w 1369"/>
                <a:gd name="T83" fmla="*/ 731 h 1057"/>
                <a:gd name="T84" fmla="*/ 711 w 1369"/>
                <a:gd name="T85" fmla="*/ 1056 h 1057"/>
                <a:gd name="T86" fmla="*/ 606 w 1369"/>
                <a:gd name="T87" fmla="*/ 984 h 1057"/>
                <a:gd name="T88" fmla="*/ 614 w 1369"/>
                <a:gd name="T89" fmla="*/ 998 h 1057"/>
                <a:gd name="T90" fmla="*/ 555 w 1369"/>
                <a:gd name="T91" fmla="*/ 933 h 1057"/>
                <a:gd name="T92" fmla="*/ 676 w 1369"/>
                <a:gd name="T93" fmla="*/ 1024 h 1057"/>
                <a:gd name="T94" fmla="*/ 489 w 1369"/>
                <a:gd name="T95" fmla="*/ 898 h 1057"/>
                <a:gd name="T96" fmla="*/ 1274 w 1369"/>
                <a:gd name="T97" fmla="*/ 378 h 1057"/>
                <a:gd name="T98" fmla="*/ 749 w 1369"/>
                <a:gd name="T99" fmla="*/ 729 h 1057"/>
                <a:gd name="T100" fmla="*/ 146 w 1369"/>
                <a:gd name="T101" fmla="*/ 631 h 1057"/>
                <a:gd name="T102" fmla="*/ 600 w 1369"/>
                <a:gd name="T103" fmla="*/ 889 h 1057"/>
                <a:gd name="T104" fmla="*/ 780 w 1369"/>
                <a:gd name="T105" fmla="*/ 741 h 1057"/>
                <a:gd name="T106" fmla="*/ 486 w 1369"/>
                <a:gd name="T107" fmla="*/ 685 h 1057"/>
                <a:gd name="T108" fmla="*/ 587 w 1369"/>
                <a:gd name="T109" fmla="*/ 850 h 1057"/>
                <a:gd name="T110" fmla="*/ 560 w 1369"/>
                <a:gd name="T111" fmla="*/ 881 h 1057"/>
                <a:gd name="T112" fmla="*/ 232 w 1369"/>
                <a:gd name="T113" fmla="*/ 509 h 1057"/>
                <a:gd name="T114" fmla="*/ 233 w 1369"/>
                <a:gd name="T115" fmla="*/ 61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9" h="1057">
                  <a:moveTo>
                    <a:pt x="234" y="304"/>
                  </a:moveTo>
                  <a:cubicBezTo>
                    <a:pt x="234" y="304"/>
                    <a:pt x="234" y="304"/>
                    <a:pt x="234" y="304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34" y="304"/>
                    <a:pt x="234" y="304"/>
                    <a:pt x="234" y="304"/>
                  </a:cubicBezTo>
                  <a:close/>
                  <a:moveTo>
                    <a:pt x="581" y="113"/>
                  </a:moveTo>
                  <a:cubicBezTo>
                    <a:pt x="569" y="91"/>
                    <a:pt x="569" y="91"/>
                    <a:pt x="569" y="91"/>
                  </a:cubicBezTo>
                  <a:cubicBezTo>
                    <a:pt x="524" y="115"/>
                    <a:pt x="524" y="115"/>
                    <a:pt x="524" y="115"/>
                  </a:cubicBezTo>
                  <a:cubicBezTo>
                    <a:pt x="537" y="138"/>
                    <a:pt x="537" y="138"/>
                    <a:pt x="537" y="138"/>
                  </a:cubicBezTo>
                  <a:cubicBezTo>
                    <a:pt x="581" y="113"/>
                    <a:pt x="581" y="113"/>
                    <a:pt x="581" y="113"/>
                  </a:cubicBezTo>
                  <a:cubicBezTo>
                    <a:pt x="581" y="113"/>
                    <a:pt x="581" y="113"/>
                    <a:pt x="581" y="113"/>
                  </a:cubicBezTo>
                  <a:close/>
                  <a:moveTo>
                    <a:pt x="373" y="228"/>
                  </a:moveTo>
                  <a:cubicBezTo>
                    <a:pt x="360" y="205"/>
                    <a:pt x="360" y="205"/>
                    <a:pt x="360" y="205"/>
                  </a:cubicBezTo>
                  <a:cubicBezTo>
                    <a:pt x="316" y="230"/>
                    <a:pt x="316" y="230"/>
                    <a:pt x="316" y="230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8"/>
                    <a:pt x="373" y="228"/>
                    <a:pt x="373" y="228"/>
                  </a:cubicBezTo>
                  <a:close/>
                  <a:moveTo>
                    <a:pt x="443" y="190"/>
                  </a:moveTo>
                  <a:cubicBezTo>
                    <a:pt x="430" y="167"/>
                    <a:pt x="430" y="167"/>
                    <a:pt x="430" y="167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98" y="214"/>
                    <a:pt x="398" y="214"/>
                    <a:pt x="398" y="214"/>
                  </a:cubicBezTo>
                  <a:cubicBezTo>
                    <a:pt x="443" y="190"/>
                    <a:pt x="443" y="190"/>
                    <a:pt x="443" y="190"/>
                  </a:cubicBezTo>
                  <a:cubicBezTo>
                    <a:pt x="443" y="190"/>
                    <a:pt x="443" y="190"/>
                    <a:pt x="443" y="190"/>
                  </a:cubicBezTo>
                  <a:close/>
                  <a:moveTo>
                    <a:pt x="513" y="151"/>
                  </a:moveTo>
                  <a:cubicBezTo>
                    <a:pt x="501" y="129"/>
                    <a:pt x="501" y="129"/>
                    <a:pt x="501" y="129"/>
                  </a:cubicBezTo>
                  <a:cubicBezTo>
                    <a:pt x="455" y="153"/>
                    <a:pt x="455" y="153"/>
                    <a:pt x="455" y="153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513" y="151"/>
                    <a:pt x="513" y="151"/>
                    <a:pt x="513" y="151"/>
                  </a:cubicBezTo>
                  <a:cubicBezTo>
                    <a:pt x="513" y="151"/>
                    <a:pt x="513" y="151"/>
                    <a:pt x="513" y="151"/>
                  </a:cubicBezTo>
                  <a:close/>
                  <a:moveTo>
                    <a:pt x="32" y="631"/>
                  </a:moveTo>
                  <a:cubicBezTo>
                    <a:pt x="30" y="620"/>
                    <a:pt x="30" y="607"/>
                    <a:pt x="29" y="592"/>
                  </a:cubicBezTo>
                  <a:cubicBezTo>
                    <a:pt x="28" y="587"/>
                    <a:pt x="28" y="587"/>
                    <a:pt x="28" y="58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1" y="595"/>
                    <a:pt x="1" y="595"/>
                    <a:pt x="1" y="595"/>
                  </a:cubicBezTo>
                  <a:cubicBezTo>
                    <a:pt x="3" y="608"/>
                    <a:pt x="3" y="622"/>
                    <a:pt x="5" y="634"/>
                  </a:cubicBezTo>
                  <a:cubicBezTo>
                    <a:pt x="6" y="639"/>
                    <a:pt x="6" y="639"/>
                    <a:pt x="6" y="639"/>
                  </a:cubicBezTo>
                  <a:cubicBezTo>
                    <a:pt x="33" y="636"/>
                    <a:pt x="33" y="636"/>
                    <a:pt x="33" y="636"/>
                  </a:cubicBezTo>
                  <a:cubicBezTo>
                    <a:pt x="32" y="631"/>
                    <a:pt x="32" y="631"/>
                    <a:pt x="32" y="631"/>
                  </a:cubicBezTo>
                  <a:cubicBezTo>
                    <a:pt x="32" y="631"/>
                    <a:pt x="32" y="631"/>
                    <a:pt x="32" y="631"/>
                  </a:cubicBezTo>
                  <a:close/>
                  <a:moveTo>
                    <a:pt x="143" y="346"/>
                  </a:moveTo>
                  <a:cubicBezTo>
                    <a:pt x="148" y="346"/>
                    <a:pt x="152" y="346"/>
                    <a:pt x="157" y="344"/>
                  </a:cubicBezTo>
                  <a:cubicBezTo>
                    <a:pt x="162" y="343"/>
                    <a:pt x="162" y="343"/>
                    <a:pt x="162" y="343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49" y="320"/>
                    <a:pt x="149" y="320"/>
                    <a:pt x="149" y="320"/>
                  </a:cubicBezTo>
                  <a:cubicBezTo>
                    <a:pt x="143" y="322"/>
                    <a:pt x="133" y="320"/>
                    <a:pt x="118" y="316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05" y="338"/>
                    <a:pt x="105" y="338"/>
                    <a:pt x="105" y="338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24" y="344"/>
                    <a:pt x="134" y="346"/>
                    <a:pt x="143" y="346"/>
                  </a:cubicBezTo>
                  <a:close/>
                  <a:moveTo>
                    <a:pt x="26" y="554"/>
                  </a:moveTo>
                  <a:cubicBezTo>
                    <a:pt x="26" y="543"/>
                    <a:pt x="26" y="534"/>
                    <a:pt x="26" y="525"/>
                  </a:cubicBezTo>
                  <a:cubicBezTo>
                    <a:pt x="26" y="521"/>
                    <a:pt x="26" y="518"/>
                    <a:pt x="26" y="514"/>
                  </a:cubicBezTo>
                  <a:cubicBezTo>
                    <a:pt x="26" y="509"/>
                    <a:pt x="26" y="509"/>
                    <a:pt x="26" y="509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0" y="517"/>
                    <a:pt x="0" y="521"/>
                    <a:pt x="0" y="525"/>
                  </a:cubicBezTo>
                  <a:cubicBezTo>
                    <a:pt x="0" y="534"/>
                    <a:pt x="0" y="544"/>
                    <a:pt x="0" y="55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26" y="559"/>
                    <a:pt x="26" y="559"/>
                    <a:pt x="26" y="559"/>
                  </a:cubicBezTo>
                  <a:cubicBezTo>
                    <a:pt x="26" y="554"/>
                    <a:pt x="26" y="554"/>
                    <a:pt x="26" y="554"/>
                  </a:cubicBezTo>
                  <a:cubicBezTo>
                    <a:pt x="26" y="554"/>
                    <a:pt x="26" y="554"/>
                    <a:pt x="26" y="554"/>
                  </a:cubicBezTo>
                  <a:close/>
                  <a:moveTo>
                    <a:pt x="652" y="75"/>
                  </a:moveTo>
                  <a:cubicBezTo>
                    <a:pt x="639" y="54"/>
                    <a:pt x="639" y="54"/>
                    <a:pt x="639" y="54"/>
                  </a:cubicBezTo>
                  <a:cubicBezTo>
                    <a:pt x="594" y="77"/>
                    <a:pt x="594" y="77"/>
                    <a:pt x="594" y="77"/>
                  </a:cubicBezTo>
                  <a:cubicBezTo>
                    <a:pt x="606" y="101"/>
                    <a:pt x="606" y="101"/>
                    <a:pt x="606" y="101"/>
                  </a:cubicBezTo>
                  <a:cubicBezTo>
                    <a:pt x="652" y="75"/>
                    <a:pt x="652" y="75"/>
                    <a:pt x="652" y="75"/>
                  </a:cubicBezTo>
                  <a:cubicBezTo>
                    <a:pt x="652" y="75"/>
                    <a:pt x="652" y="75"/>
                    <a:pt x="652" y="75"/>
                  </a:cubicBezTo>
                  <a:close/>
                  <a:moveTo>
                    <a:pt x="28" y="478"/>
                  </a:moveTo>
                  <a:cubicBezTo>
                    <a:pt x="29" y="476"/>
                    <a:pt x="29" y="475"/>
                    <a:pt x="29" y="475"/>
                  </a:cubicBezTo>
                  <a:cubicBezTo>
                    <a:pt x="34" y="468"/>
                    <a:pt x="36" y="458"/>
                    <a:pt x="36" y="446"/>
                  </a:cubicBezTo>
                  <a:cubicBezTo>
                    <a:pt x="36" y="443"/>
                    <a:pt x="36" y="439"/>
                    <a:pt x="36" y="435"/>
                  </a:cubicBezTo>
                  <a:cubicBezTo>
                    <a:pt x="35" y="430"/>
                    <a:pt x="35" y="430"/>
                    <a:pt x="35" y="430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9" y="437"/>
                    <a:pt x="9" y="437"/>
                    <a:pt x="9" y="437"/>
                  </a:cubicBezTo>
                  <a:cubicBezTo>
                    <a:pt x="9" y="440"/>
                    <a:pt x="9" y="443"/>
                    <a:pt x="9" y="446"/>
                  </a:cubicBezTo>
                  <a:cubicBezTo>
                    <a:pt x="9" y="456"/>
                    <a:pt x="8" y="460"/>
                    <a:pt x="7" y="461"/>
                  </a:cubicBezTo>
                  <a:cubicBezTo>
                    <a:pt x="5" y="464"/>
                    <a:pt x="3" y="467"/>
                    <a:pt x="2" y="472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27" y="484"/>
                    <a:pt x="27" y="484"/>
                    <a:pt x="27" y="484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28" y="478"/>
                    <a:pt x="28" y="478"/>
                    <a:pt x="28" y="478"/>
                  </a:cubicBezTo>
                  <a:close/>
                  <a:moveTo>
                    <a:pt x="5" y="404"/>
                  </a:moveTo>
                  <a:cubicBezTo>
                    <a:pt x="31" y="400"/>
                    <a:pt x="31" y="400"/>
                    <a:pt x="31" y="400"/>
                  </a:cubicBezTo>
                  <a:cubicBezTo>
                    <a:pt x="30" y="395"/>
                    <a:pt x="30" y="395"/>
                    <a:pt x="30" y="395"/>
                  </a:cubicBezTo>
                  <a:cubicBezTo>
                    <a:pt x="29" y="391"/>
                    <a:pt x="28" y="384"/>
                    <a:pt x="28" y="382"/>
                  </a:cubicBezTo>
                  <a:cubicBezTo>
                    <a:pt x="28" y="380"/>
                    <a:pt x="29" y="374"/>
                    <a:pt x="34" y="363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9" y="353"/>
                    <a:pt x="9" y="353"/>
                    <a:pt x="9" y="353"/>
                  </a:cubicBezTo>
                  <a:cubicBezTo>
                    <a:pt x="6" y="361"/>
                    <a:pt x="1" y="373"/>
                    <a:pt x="1" y="382"/>
                  </a:cubicBezTo>
                  <a:cubicBezTo>
                    <a:pt x="1" y="386"/>
                    <a:pt x="2" y="391"/>
                    <a:pt x="3" y="399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5" y="404"/>
                    <a:pt x="5" y="404"/>
                    <a:pt x="5" y="404"/>
                  </a:cubicBezTo>
                  <a:close/>
                  <a:moveTo>
                    <a:pt x="1067" y="199"/>
                  </a:moveTo>
                  <a:cubicBezTo>
                    <a:pt x="1072" y="201"/>
                    <a:pt x="1072" y="201"/>
                    <a:pt x="1072" y="201"/>
                  </a:cubicBezTo>
                  <a:cubicBezTo>
                    <a:pt x="1085" y="179"/>
                    <a:pt x="1085" y="179"/>
                    <a:pt x="1085" y="179"/>
                  </a:cubicBezTo>
                  <a:cubicBezTo>
                    <a:pt x="1080" y="176"/>
                    <a:pt x="1080" y="176"/>
                    <a:pt x="1080" y="176"/>
                  </a:cubicBezTo>
                  <a:cubicBezTo>
                    <a:pt x="1068" y="170"/>
                    <a:pt x="1057" y="163"/>
                    <a:pt x="1045" y="157"/>
                  </a:cubicBezTo>
                  <a:cubicBezTo>
                    <a:pt x="1040" y="154"/>
                    <a:pt x="1040" y="154"/>
                    <a:pt x="1040" y="154"/>
                  </a:cubicBezTo>
                  <a:cubicBezTo>
                    <a:pt x="1027" y="177"/>
                    <a:pt x="1027" y="177"/>
                    <a:pt x="1027" y="177"/>
                  </a:cubicBezTo>
                  <a:cubicBezTo>
                    <a:pt x="1032" y="180"/>
                    <a:pt x="1032" y="180"/>
                    <a:pt x="1032" y="180"/>
                  </a:cubicBezTo>
                  <a:cubicBezTo>
                    <a:pt x="1045" y="187"/>
                    <a:pt x="1057" y="193"/>
                    <a:pt x="1067" y="199"/>
                  </a:cubicBezTo>
                  <a:close/>
                  <a:moveTo>
                    <a:pt x="1270" y="323"/>
                  </a:moveTo>
                  <a:cubicBezTo>
                    <a:pt x="1275" y="326"/>
                    <a:pt x="1275" y="326"/>
                    <a:pt x="1275" y="326"/>
                  </a:cubicBezTo>
                  <a:cubicBezTo>
                    <a:pt x="1290" y="304"/>
                    <a:pt x="1290" y="304"/>
                    <a:pt x="1290" y="304"/>
                  </a:cubicBezTo>
                  <a:cubicBezTo>
                    <a:pt x="1286" y="301"/>
                    <a:pt x="1286" y="301"/>
                    <a:pt x="1286" y="301"/>
                  </a:cubicBezTo>
                  <a:cubicBezTo>
                    <a:pt x="1276" y="294"/>
                    <a:pt x="1264" y="287"/>
                    <a:pt x="1251" y="278"/>
                  </a:cubicBezTo>
                  <a:cubicBezTo>
                    <a:pt x="1246" y="275"/>
                    <a:pt x="1246" y="275"/>
                    <a:pt x="1246" y="275"/>
                  </a:cubicBezTo>
                  <a:cubicBezTo>
                    <a:pt x="1232" y="297"/>
                    <a:pt x="1232" y="297"/>
                    <a:pt x="1232" y="297"/>
                  </a:cubicBezTo>
                  <a:cubicBezTo>
                    <a:pt x="1237" y="300"/>
                    <a:pt x="1237" y="300"/>
                    <a:pt x="1237" y="300"/>
                  </a:cubicBezTo>
                  <a:cubicBezTo>
                    <a:pt x="1249" y="308"/>
                    <a:pt x="1261" y="316"/>
                    <a:pt x="1270" y="323"/>
                  </a:cubicBezTo>
                  <a:close/>
                  <a:moveTo>
                    <a:pt x="1204" y="279"/>
                  </a:moveTo>
                  <a:cubicBezTo>
                    <a:pt x="1209" y="282"/>
                    <a:pt x="1209" y="282"/>
                    <a:pt x="1209" y="282"/>
                  </a:cubicBezTo>
                  <a:cubicBezTo>
                    <a:pt x="1223" y="259"/>
                    <a:pt x="1223" y="259"/>
                    <a:pt x="1223" y="259"/>
                  </a:cubicBezTo>
                  <a:cubicBezTo>
                    <a:pt x="1217" y="257"/>
                    <a:pt x="1217" y="257"/>
                    <a:pt x="1217" y="257"/>
                  </a:cubicBezTo>
                  <a:cubicBezTo>
                    <a:pt x="1207" y="250"/>
                    <a:pt x="1196" y="243"/>
                    <a:pt x="1184" y="236"/>
                  </a:cubicBezTo>
                  <a:cubicBezTo>
                    <a:pt x="1179" y="233"/>
                    <a:pt x="1179" y="233"/>
                    <a:pt x="1179" y="233"/>
                  </a:cubicBezTo>
                  <a:cubicBezTo>
                    <a:pt x="1166" y="256"/>
                    <a:pt x="1166" y="256"/>
                    <a:pt x="1166" y="256"/>
                  </a:cubicBezTo>
                  <a:cubicBezTo>
                    <a:pt x="1170" y="259"/>
                    <a:pt x="1170" y="259"/>
                    <a:pt x="1170" y="259"/>
                  </a:cubicBezTo>
                  <a:cubicBezTo>
                    <a:pt x="1183" y="265"/>
                    <a:pt x="1194" y="272"/>
                    <a:pt x="1204" y="279"/>
                  </a:cubicBezTo>
                  <a:close/>
                  <a:moveTo>
                    <a:pt x="1337" y="403"/>
                  </a:moveTo>
                  <a:cubicBezTo>
                    <a:pt x="1340" y="414"/>
                    <a:pt x="1341" y="427"/>
                    <a:pt x="1343" y="441"/>
                  </a:cubicBezTo>
                  <a:cubicBezTo>
                    <a:pt x="1343" y="447"/>
                    <a:pt x="1343" y="447"/>
                    <a:pt x="1343" y="447"/>
                  </a:cubicBezTo>
                  <a:cubicBezTo>
                    <a:pt x="1369" y="445"/>
                    <a:pt x="1369" y="445"/>
                    <a:pt x="1369" y="445"/>
                  </a:cubicBezTo>
                  <a:cubicBezTo>
                    <a:pt x="1369" y="439"/>
                    <a:pt x="1369" y="439"/>
                    <a:pt x="1369" y="439"/>
                  </a:cubicBezTo>
                  <a:cubicBezTo>
                    <a:pt x="1367" y="424"/>
                    <a:pt x="1365" y="410"/>
                    <a:pt x="1363" y="397"/>
                  </a:cubicBezTo>
                  <a:cubicBezTo>
                    <a:pt x="1362" y="392"/>
                    <a:pt x="1362" y="392"/>
                    <a:pt x="1362" y="392"/>
                  </a:cubicBezTo>
                  <a:cubicBezTo>
                    <a:pt x="1336" y="397"/>
                    <a:pt x="1336" y="397"/>
                    <a:pt x="1336" y="397"/>
                  </a:cubicBezTo>
                  <a:cubicBezTo>
                    <a:pt x="1337" y="403"/>
                    <a:pt x="1337" y="403"/>
                    <a:pt x="1337" y="403"/>
                  </a:cubicBezTo>
                  <a:cubicBezTo>
                    <a:pt x="1337" y="403"/>
                    <a:pt x="1337" y="403"/>
                    <a:pt x="1337" y="403"/>
                  </a:cubicBezTo>
                  <a:close/>
                  <a:moveTo>
                    <a:pt x="1325" y="369"/>
                  </a:moveTo>
                  <a:cubicBezTo>
                    <a:pt x="1328" y="373"/>
                    <a:pt x="1328" y="373"/>
                    <a:pt x="1328" y="373"/>
                  </a:cubicBezTo>
                  <a:cubicBezTo>
                    <a:pt x="1352" y="362"/>
                    <a:pt x="1352" y="362"/>
                    <a:pt x="1352" y="362"/>
                  </a:cubicBezTo>
                  <a:cubicBezTo>
                    <a:pt x="1349" y="356"/>
                    <a:pt x="1349" y="356"/>
                    <a:pt x="1349" y="356"/>
                  </a:cubicBezTo>
                  <a:cubicBezTo>
                    <a:pt x="1344" y="348"/>
                    <a:pt x="1334" y="338"/>
                    <a:pt x="1318" y="325"/>
                  </a:cubicBezTo>
                  <a:cubicBezTo>
                    <a:pt x="1313" y="321"/>
                    <a:pt x="1313" y="321"/>
                    <a:pt x="1313" y="321"/>
                  </a:cubicBezTo>
                  <a:cubicBezTo>
                    <a:pt x="1296" y="342"/>
                    <a:pt x="1296" y="342"/>
                    <a:pt x="1296" y="342"/>
                  </a:cubicBezTo>
                  <a:cubicBezTo>
                    <a:pt x="1301" y="345"/>
                    <a:pt x="1301" y="345"/>
                    <a:pt x="1301" y="345"/>
                  </a:cubicBezTo>
                  <a:cubicBezTo>
                    <a:pt x="1319" y="359"/>
                    <a:pt x="1324" y="367"/>
                    <a:pt x="1325" y="369"/>
                  </a:cubicBezTo>
                  <a:close/>
                  <a:moveTo>
                    <a:pt x="1136" y="238"/>
                  </a:moveTo>
                  <a:cubicBezTo>
                    <a:pt x="1141" y="241"/>
                    <a:pt x="1141" y="241"/>
                    <a:pt x="1141" y="241"/>
                  </a:cubicBezTo>
                  <a:cubicBezTo>
                    <a:pt x="1155" y="219"/>
                    <a:pt x="1155" y="219"/>
                    <a:pt x="1155" y="219"/>
                  </a:cubicBezTo>
                  <a:cubicBezTo>
                    <a:pt x="1150" y="216"/>
                    <a:pt x="1150" y="216"/>
                    <a:pt x="1150" y="216"/>
                  </a:cubicBezTo>
                  <a:cubicBezTo>
                    <a:pt x="1138" y="210"/>
                    <a:pt x="1127" y="203"/>
                    <a:pt x="1115" y="196"/>
                  </a:cubicBezTo>
                  <a:cubicBezTo>
                    <a:pt x="1109" y="194"/>
                    <a:pt x="1109" y="194"/>
                    <a:pt x="1109" y="194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1" y="219"/>
                    <a:pt x="1101" y="219"/>
                    <a:pt x="1101" y="219"/>
                  </a:cubicBezTo>
                  <a:cubicBezTo>
                    <a:pt x="1113" y="225"/>
                    <a:pt x="1125" y="232"/>
                    <a:pt x="1136" y="238"/>
                  </a:cubicBezTo>
                  <a:close/>
                  <a:moveTo>
                    <a:pt x="844" y="74"/>
                  </a:moveTo>
                  <a:cubicBezTo>
                    <a:pt x="849" y="77"/>
                    <a:pt x="849" y="77"/>
                    <a:pt x="849" y="77"/>
                  </a:cubicBezTo>
                  <a:cubicBezTo>
                    <a:pt x="863" y="55"/>
                    <a:pt x="863" y="55"/>
                    <a:pt x="863" y="55"/>
                  </a:cubicBezTo>
                  <a:cubicBezTo>
                    <a:pt x="859" y="52"/>
                    <a:pt x="859" y="52"/>
                    <a:pt x="859" y="52"/>
                  </a:cubicBezTo>
                  <a:cubicBezTo>
                    <a:pt x="846" y="44"/>
                    <a:pt x="834" y="37"/>
                    <a:pt x="823" y="31"/>
                  </a:cubicBezTo>
                  <a:cubicBezTo>
                    <a:pt x="819" y="28"/>
                    <a:pt x="819" y="28"/>
                    <a:pt x="819" y="28"/>
                  </a:cubicBezTo>
                  <a:cubicBezTo>
                    <a:pt x="805" y="51"/>
                    <a:pt x="805" y="51"/>
                    <a:pt x="805" y="51"/>
                  </a:cubicBezTo>
                  <a:cubicBezTo>
                    <a:pt x="810" y="54"/>
                    <a:pt x="810" y="54"/>
                    <a:pt x="810" y="54"/>
                  </a:cubicBezTo>
                  <a:cubicBezTo>
                    <a:pt x="821" y="59"/>
                    <a:pt x="832" y="66"/>
                    <a:pt x="844" y="74"/>
                  </a:cubicBezTo>
                  <a:close/>
                  <a:moveTo>
                    <a:pt x="746" y="26"/>
                  </a:moveTo>
                  <a:cubicBezTo>
                    <a:pt x="747" y="26"/>
                    <a:pt x="748" y="26"/>
                    <a:pt x="750" y="26"/>
                  </a:cubicBezTo>
                  <a:cubicBezTo>
                    <a:pt x="753" y="27"/>
                    <a:pt x="761" y="29"/>
                    <a:pt x="776" y="36"/>
                  </a:cubicBezTo>
                  <a:cubicBezTo>
                    <a:pt x="781" y="39"/>
                    <a:pt x="781" y="39"/>
                    <a:pt x="781" y="39"/>
                  </a:cubicBezTo>
                  <a:cubicBezTo>
                    <a:pt x="792" y="15"/>
                    <a:pt x="792" y="15"/>
                    <a:pt x="792" y="15"/>
                  </a:cubicBezTo>
                  <a:cubicBezTo>
                    <a:pt x="787" y="13"/>
                    <a:pt x="787" y="13"/>
                    <a:pt x="787" y="13"/>
                  </a:cubicBezTo>
                  <a:cubicBezTo>
                    <a:pt x="772" y="5"/>
                    <a:pt x="761" y="1"/>
                    <a:pt x="753" y="0"/>
                  </a:cubicBezTo>
                  <a:cubicBezTo>
                    <a:pt x="750" y="0"/>
                    <a:pt x="748" y="0"/>
                    <a:pt x="746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39" y="26"/>
                    <a:pt x="739" y="26"/>
                    <a:pt x="739" y="26"/>
                  </a:cubicBezTo>
                  <a:cubicBezTo>
                    <a:pt x="746" y="26"/>
                    <a:pt x="746" y="26"/>
                    <a:pt x="746" y="26"/>
                  </a:cubicBezTo>
                  <a:cubicBezTo>
                    <a:pt x="746" y="26"/>
                    <a:pt x="746" y="26"/>
                    <a:pt x="746" y="26"/>
                  </a:cubicBezTo>
                  <a:close/>
                  <a:moveTo>
                    <a:pt x="682" y="56"/>
                  </a:moveTo>
                  <a:cubicBezTo>
                    <a:pt x="689" y="51"/>
                    <a:pt x="700" y="43"/>
                    <a:pt x="713" y="37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706" y="11"/>
                    <a:pt x="706" y="11"/>
                    <a:pt x="706" y="11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7" y="20"/>
                    <a:pt x="674" y="29"/>
                    <a:pt x="666" y="35"/>
                  </a:cubicBezTo>
                  <a:cubicBezTo>
                    <a:pt x="661" y="39"/>
                    <a:pt x="661" y="39"/>
                    <a:pt x="661" y="39"/>
                  </a:cubicBezTo>
                  <a:cubicBezTo>
                    <a:pt x="677" y="60"/>
                    <a:pt x="677" y="60"/>
                    <a:pt x="677" y="60"/>
                  </a:cubicBezTo>
                  <a:cubicBezTo>
                    <a:pt x="682" y="56"/>
                    <a:pt x="682" y="56"/>
                    <a:pt x="682" y="56"/>
                  </a:cubicBezTo>
                  <a:cubicBezTo>
                    <a:pt x="682" y="56"/>
                    <a:pt x="682" y="56"/>
                    <a:pt x="682" y="56"/>
                  </a:cubicBezTo>
                  <a:close/>
                  <a:moveTo>
                    <a:pt x="38" y="662"/>
                  </a:moveTo>
                  <a:cubicBezTo>
                    <a:pt x="35" y="658"/>
                    <a:pt x="35" y="658"/>
                    <a:pt x="35" y="658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9" y="680"/>
                    <a:pt x="19" y="680"/>
                    <a:pt x="19" y="680"/>
                  </a:cubicBezTo>
                  <a:cubicBezTo>
                    <a:pt x="29" y="690"/>
                    <a:pt x="44" y="699"/>
                    <a:pt x="55" y="705"/>
                  </a:cubicBezTo>
                  <a:cubicBezTo>
                    <a:pt x="59" y="707"/>
                    <a:pt x="59" y="707"/>
                    <a:pt x="59" y="707"/>
                  </a:cubicBezTo>
                  <a:cubicBezTo>
                    <a:pt x="72" y="685"/>
                    <a:pt x="72" y="685"/>
                    <a:pt x="72" y="685"/>
                  </a:cubicBezTo>
                  <a:cubicBezTo>
                    <a:pt x="67" y="682"/>
                    <a:pt x="67" y="682"/>
                    <a:pt x="67" y="682"/>
                  </a:cubicBezTo>
                  <a:cubicBezTo>
                    <a:pt x="54" y="675"/>
                    <a:pt x="44" y="669"/>
                    <a:pt x="38" y="662"/>
                  </a:cubicBezTo>
                  <a:close/>
                  <a:moveTo>
                    <a:pt x="997" y="161"/>
                  </a:moveTo>
                  <a:cubicBezTo>
                    <a:pt x="1002" y="163"/>
                    <a:pt x="1002" y="163"/>
                    <a:pt x="1002" y="163"/>
                  </a:cubicBezTo>
                  <a:cubicBezTo>
                    <a:pt x="1014" y="141"/>
                    <a:pt x="1014" y="141"/>
                    <a:pt x="1014" y="141"/>
                  </a:cubicBezTo>
                  <a:cubicBezTo>
                    <a:pt x="1010" y="138"/>
                    <a:pt x="1010" y="138"/>
                    <a:pt x="1010" y="138"/>
                  </a:cubicBezTo>
                  <a:cubicBezTo>
                    <a:pt x="997" y="131"/>
                    <a:pt x="986" y="125"/>
                    <a:pt x="975" y="119"/>
                  </a:cubicBezTo>
                  <a:cubicBezTo>
                    <a:pt x="970" y="116"/>
                    <a:pt x="970" y="116"/>
                    <a:pt x="970" y="116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63" y="142"/>
                    <a:pt x="963" y="142"/>
                    <a:pt x="963" y="142"/>
                  </a:cubicBezTo>
                  <a:cubicBezTo>
                    <a:pt x="973" y="148"/>
                    <a:pt x="985" y="154"/>
                    <a:pt x="997" y="161"/>
                  </a:cubicBezTo>
                  <a:close/>
                  <a:moveTo>
                    <a:pt x="888" y="102"/>
                  </a:moveTo>
                  <a:cubicBezTo>
                    <a:pt x="891" y="103"/>
                    <a:pt x="892" y="104"/>
                    <a:pt x="892" y="104"/>
                  </a:cubicBezTo>
                  <a:cubicBezTo>
                    <a:pt x="893" y="105"/>
                    <a:pt x="893" y="105"/>
                    <a:pt x="893" y="105"/>
                  </a:cubicBezTo>
                  <a:cubicBezTo>
                    <a:pt x="894" y="106"/>
                    <a:pt x="907" y="112"/>
                    <a:pt x="928" y="124"/>
                  </a:cubicBezTo>
                  <a:cubicBezTo>
                    <a:pt x="932" y="126"/>
                    <a:pt x="932" y="126"/>
                    <a:pt x="932" y="126"/>
                  </a:cubicBezTo>
                  <a:cubicBezTo>
                    <a:pt x="945" y="103"/>
                    <a:pt x="945" y="103"/>
                    <a:pt x="945" y="103"/>
                  </a:cubicBezTo>
                  <a:cubicBezTo>
                    <a:pt x="940" y="100"/>
                    <a:pt x="940" y="100"/>
                    <a:pt x="940" y="100"/>
                  </a:cubicBezTo>
                  <a:cubicBezTo>
                    <a:pt x="917" y="88"/>
                    <a:pt x="909" y="84"/>
                    <a:pt x="906" y="82"/>
                  </a:cubicBezTo>
                  <a:cubicBezTo>
                    <a:pt x="906" y="82"/>
                    <a:pt x="906" y="82"/>
                    <a:pt x="906" y="82"/>
                  </a:cubicBezTo>
                  <a:cubicBezTo>
                    <a:pt x="906" y="82"/>
                    <a:pt x="900" y="78"/>
                    <a:pt x="891" y="73"/>
                  </a:cubicBezTo>
                  <a:cubicBezTo>
                    <a:pt x="887" y="69"/>
                    <a:pt x="887" y="69"/>
                    <a:pt x="887" y="69"/>
                  </a:cubicBezTo>
                  <a:cubicBezTo>
                    <a:pt x="873" y="91"/>
                    <a:pt x="873" y="91"/>
                    <a:pt x="873" y="91"/>
                  </a:cubicBezTo>
                  <a:cubicBezTo>
                    <a:pt x="877" y="94"/>
                    <a:pt x="877" y="94"/>
                    <a:pt x="877" y="94"/>
                  </a:cubicBezTo>
                  <a:cubicBezTo>
                    <a:pt x="882" y="97"/>
                    <a:pt x="886" y="100"/>
                    <a:pt x="888" y="102"/>
                  </a:cubicBezTo>
                  <a:close/>
                  <a:moveTo>
                    <a:pt x="304" y="266"/>
                  </a:moveTo>
                  <a:cubicBezTo>
                    <a:pt x="291" y="242"/>
                    <a:pt x="291" y="242"/>
                    <a:pt x="291" y="242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60" y="290"/>
                    <a:pt x="260" y="290"/>
                    <a:pt x="260" y="290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lose/>
                  <a:moveTo>
                    <a:pt x="1073" y="766"/>
                  </a:moveTo>
                  <a:cubicBezTo>
                    <a:pt x="1085" y="787"/>
                    <a:pt x="1085" y="787"/>
                    <a:pt x="1085" y="787"/>
                  </a:cubicBezTo>
                  <a:cubicBezTo>
                    <a:pt x="1129" y="762"/>
                    <a:pt x="1129" y="762"/>
                    <a:pt x="1129" y="762"/>
                  </a:cubicBezTo>
                  <a:cubicBezTo>
                    <a:pt x="1117" y="740"/>
                    <a:pt x="1117" y="740"/>
                    <a:pt x="1117" y="740"/>
                  </a:cubicBezTo>
                  <a:cubicBezTo>
                    <a:pt x="1073" y="766"/>
                    <a:pt x="1073" y="766"/>
                    <a:pt x="1073" y="766"/>
                  </a:cubicBezTo>
                  <a:cubicBezTo>
                    <a:pt x="1073" y="766"/>
                    <a:pt x="1073" y="766"/>
                    <a:pt x="1073" y="766"/>
                  </a:cubicBezTo>
                  <a:close/>
                  <a:moveTo>
                    <a:pt x="974" y="824"/>
                  </a:moveTo>
                  <a:cubicBezTo>
                    <a:pt x="961" y="831"/>
                    <a:pt x="950" y="838"/>
                    <a:pt x="940" y="844"/>
                  </a:cubicBezTo>
                  <a:cubicBezTo>
                    <a:pt x="936" y="847"/>
                    <a:pt x="936" y="847"/>
                    <a:pt x="936" y="847"/>
                  </a:cubicBezTo>
                  <a:cubicBezTo>
                    <a:pt x="949" y="870"/>
                    <a:pt x="949" y="870"/>
                    <a:pt x="949" y="870"/>
                  </a:cubicBezTo>
                  <a:cubicBezTo>
                    <a:pt x="953" y="867"/>
                    <a:pt x="953" y="867"/>
                    <a:pt x="953" y="867"/>
                  </a:cubicBezTo>
                  <a:cubicBezTo>
                    <a:pt x="964" y="860"/>
                    <a:pt x="975" y="853"/>
                    <a:pt x="987" y="846"/>
                  </a:cubicBezTo>
                  <a:cubicBezTo>
                    <a:pt x="992" y="844"/>
                    <a:pt x="992" y="844"/>
                    <a:pt x="992" y="844"/>
                  </a:cubicBezTo>
                  <a:cubicBezTo>
                    <a:pt x="979" y="821"/>
                    <a:pt x="979" y="821"/>
                    <a:pt x="979" y="821"/>
                  </a:cubicBezTo>
                  <a:cubicBezTo>
                    <a:pt x="974" y="824"/>
                    <a:pt x="974" y="824"/>
                    <a:pt x="974" y="824"/>
                  </a:cubicBezTo>
                  <a:cubicBezTo>
                    <a:pt x="974" y="824"/>
                    <a:pt x="974" y="824"/>
                    <a:pt x="974" y="824"/>
                  </a:cubicBezTo>
                  <a:close/>
                  <a:moveTo>
                    <a:pt x="1043" y="783"/>
                  </a:moveTo>
                  <a:cubicBezTo>
                    <a:pt x="1031" y="789"/>
                    <a:pt x="1019" y="796"/>
                    <a:pt x="1008" y="803"/>
                  </a:cubicBezTo>
                  <a:cubicBezTo>
                    <a:pt x="1003" y="806"/>
                    <a:pt x="1003" y="806"/>
                    <a:pt x="1003" y="806"/>
                  </a:cubicBezTo>
                  <a:cubicBezTo>
                    <a:pt x="1016" y="828"/>
                    <a:pt x="1016" y="828"/>
                    <a:pt x="1016" y="828"/>
                  </a:cubicBezTo>
                  <a:cubicBezTo>
                    <a:pt x="1021" y="825"/>
                    <a:pt x="1021" y="825"/>
                    <a:pt x="1021" y="825"/>
                  </a:cubicBezTo>
                  <a:cubicBezTo>
                    <a:pt x="1033" y="819"/>
                    <a:pt x="1045" y="813"/>
                    <a:pt x="1056" y="805"/>
                  </a:cubicBezTo>
                  <a:cubicBezTo>
                    <a:pt x="1062" y="803"/>
                    <a:pt x="1062" y="803"/>
                    <a:pt x="1062" y="803"/>
                  </a:cubicBezTo>
                  <a:cubicBezTo>
                    <a:pt x="1048" y="780"/>
                    <a:pt x="1048" y="780"/>
                    <a:pt x="1048" y="780"/>
                  </a:cubicBezTo>
                  <a:cubicBezTo>
                    <a:pt x="1043" y="783"/>
                    <a:pt x="1043" y="783"/>
                    <a:pt x="1043" y="783"/>
                  </a:cubicBezTo>
                  <a:cubicBezTo>
                    <a:pt x="1043" y="783"/>
                    <a:pt x="1043" y="783"/>
                    <a:pt x="1043" y="783"/>
                  </a:cubicBezTo>
                  <a:close/>
                  <a:moveTo>
                    <a:pt x="838" y="909"/>
                  </a:moveTo>
                  <a:cubicBezTo>
                    <a:pt x="824" y="920"/>
                    <a:pt x="816" y="927"/>
                    <a:pt x="812" y="934"/>
                  </a:cubicBezTo>
                  <a:cubicBezTo>
                    <a:pt x="811" y="936"/>
                    <a:pt x="809" y="938"/>
                    <a:pt x="808" y="941"/>
                  </a:cubicBezTo>
                  <a:cubicBezTo>
                    <a:pt x="805" y="946"/>
                    <a:pt x="805" y="946"/>
                    <a:pt x="805" y="946"/>
                  </a:cubicBezTo>
                  <a:cubicBezTo>
                    <a:pt x="827" y="959"/>
                    <a:pt x="827" y="959"/>
                    <a:pt x="827" y="959"/>
                  </a:cubicBezTo>
                  <a:cubicBezTo>
                    <a:pt x="830" y="955"/>
                    <a:pt x="830" y="955"/>
                    <a:pt x="830" y="955"/>
                  </a:cubicBezTo>
                  <a:cubicBezTo>
                    <a:pt x="832" y="953"/>
                    <a:pt x="832" y="950"/>
                    <a:pt x="834" y="948"/>
                  </a:cubicBezTo>
                  <a:cubicBezTo>
                    <a:pt x="835" y="947"/>
                    <a:pt x="838" y="942"/>
                    <a:pt x="854" y="930"/>
                  </a:cubicBezTo>
                  <a:cubicBezTo>
                    <a:pt x="858" y="926"/>
                    <a:pt x="858" y="926"/>
                    <a:pt x="858" y="926"/>
                  </a:cubicBezTo>
                  <a:cubicBezTo>
                    <a:pt x="843" y="906"/>
                    <a:pt x="843" y="906"/>
                    <a:pt x="843" y="906"/>
                  </a:cubicBezTo>
                  <a:cubicBezTo>
                    <a:pt x="838" y="909"/>
                    <a:pt x="838" y="909"/>
                    <a:pt x="838" y="909"/>
                  </a:cubicBezTo>
                  <a:cubicBezTo>
                    <a:pt x="838" y="909"/>
                    <a:pt x="838" y="909"/>
                    <a:pt x="838" y="909"/>
                  </a:cubicBezTo>
                  <a:close/>
                  <a:moveTo>
                    <a:pt x="905" y="864"/>
                  </a:moveTo>
                  <a:cubicBezTo>
                    <a:pt x="894" y="872"/>
                    <a:pt x="882" y="879"/>
                    <a:pt x="872" y="886"/>
                  </a:cubicBezTo>
                  <a:cubicBezTo>
                    <a:pt x="868" y="889"/>
                    <a:pt x="868" y="889"/>
                    <a:pt x="868" y="889"/>
                  </a:cubicBezTo>
                  <a:cubicBezTo>
                    <a:pt x="882" y="910"/>
                    <a:pt x="882" y="910"/>
                    <a:pt x="882" y="910"/>
                  </a:cubicBezTo>
                  <a:cubicBezTo>
                    <a:pt x="886" y="907"/>
                    <a:pt x="886" y="907"/>
                    <a:pt x="886" y="907"/>
                  </a:cubicBezTo>
                  <a:cubicBezTo>
                    <a:pt x="897" y="901"/>
                    <a:pt x="908" y="894"/>
                    <a:pt x="919" y="887"/>
                  </a:cubicBezTo>
                  <a:cubicBezTo>
                    <a:pt x="924" y="884"/>
                    <a:pt x="924" y="884"/>
                    <a:pt x="924" y="884"/>
                  </a:cubicBezTo>
                  <a:cubicBezTo>
                    <a:pt x="911" y="861"/>
                    <a:pt x="911" y="861"/>
                    <a:pt x="911" y="861"/>
                  </a:cubicBezTo>
                  <a:cubicBezTo>
                    <a:pt x="905" y="864"/>
                    <a:pt x="905" y="864"/>
                    <a:pt x="905" y="864"/>
                  </a:cubicBezTo>
                  <a:cubicBezTo>
                    <a:pt x="905" y="864"/>
                    <a:pt x="905" y="864"/>
                    <a:pt x="905" y="864"/>
                  </a:cubicBezTo>
                  <a:close/>
                  <a:moveTo>
                    <a:pt x="1140" y="726"/>
                  </a:moveTo>
                  <a:cubicBezTo>
                    <a:pt x="1155" y="748"/>
                    <a:pt x="1155" y="748"/>
                    <a:pt x="1155" y="74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40" y="726"/>
                    <a:pt x="1140" y="726"/>
                    <a:pt x="1140" y="726"/>
                  </a:cubicBezTo>
                  <a:cubicBezTo>
                    <a:pt x="1140" y="726"/>
                    <a:pt x="1140" y="726"/>
                    <a:pt x="1140" y="726"/>
                  </a:cubicBezTo>
                  <a:close/>
                  <a:moveTo>
                    <a:pt x="48" y="303"/>
                  </a:moveTo>
                  <a:cubicBezTo>
                    <a:pt x="43" y="306"/>
                    <a:pt x="37" y="310"/>
                    <a:pt x="32" y="317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4" y="330"/>
                    <a:pt x="58" y="328"/>
                    <a:pt x="61" y="327"/>
                  </a:cubicBezTo>
                  <a:cubicBezTo>
                    <a:pt x="61" y="327"/>
                    <a:pt x="63" y="325"/>
                    <a:pt x="74" y="328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81" y="304"/>
                    <a:pt x="81" y="304"/>
                    <a:pt x="81" y="304"/>
                  </a:cubicBezTo>
                  <a:cubicBezTo>
                    <a:pt x="67" y="299"/>
                    <a:pt x="57" y="299"/>
                    <a:pt x="48" y="303"/>
                  </a:cubicBezTo>
                  <a:close/>
                  <a:moveTo>
                    <a:pt x="1338" y="556"/>
                  </a:moveTo>
                  <a:cubicBezTo>
                    <a:pt x="1336" y="570"/>
                    <a:pt x="1333" y="583"/>
                    <a:pt x="1330" y="593"/>
                  </a:cubicBezTo>
                  <a:cubicBezTo>
                    <a:pt x="1328" y="598"/>
                    <a:pt x="1328" y="598"/>
                    <a:pt x="1328" y="598"/>
                  </a:cubicBezTo>
                  <a:cubicBezTo>
                    <a:pt x="1353" y="606"/>
                    <a:pt x="1353" y="606"/>
                    <a:pt x="1353" y="606"/>
                  </a:cubicBezTo>
                  <a:cubicBezTo>
                    <a:pt x="1355" y="601"/>
                    <a:pt x="1355" y="601"/>
                    <a:pt x="1355" y="601"/>
                  </a:cubicBezTo>
                  <a:cubicBezTo>
                    <a:pt x="1358" y="590"/>
                    <a:pt x="1361" y="576"/>
                    <a:pt x="1363" y="561"/>
                  </a:cubicBezTo>
                  <a:cubicBezTo>
                    <a:pt x="1364" y="555"/>
                    <a:pt x="1364" y="555"/>
                    <a:pt x="1364" y="555"/>
                  </a:cubicBezTo>
                  <a:cubicBezTo>
                    <a:pt x="1339" y="551"/>
                    <a:pt x="1339" y="551"/>
                    <a:pt x="1339" y="551"/>
                  </a:cubicBezTo>
                  <a:cubicBezTo>
                    <a:pt x="1338" y="556"/>
                    <a:pt x="1338" y="556"/>
                    <a:pt x="1338" y="556"/>
                  </a:cubicBezTo>
                  <a:cubicBezTo>
                    <a:pt x="1338" y="556"/>
                    <a:pt x="1338" y="556"/>
                    <a:pt x="1338" y="556"/>
                  </a:cubicBezTo>
                  <a:close/>
                  <a:moveTo>
                    <a:pt x="1344" y="474"/>
                  </a:moveTo>
                  <a:cubicBezTo>
                    <a:pt x="1344" y="480"/>
                    <a:pt x="1344" y="480"/>
                    <a:pt x="1344" y="480"/>
                  </a:cubicBezTo>
                  <a:cubicBezTo>
                    <a:pt x="1344" y="493"/>
                    <a:pt x="1344" y="506"/>
                    <a:pt x="1342" y="518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67" y="526"/>
                    <a:pt x="1367" y="526"/>
                    <a:pt x="1367" y="526"/>
                  </a:cubicBezTo>
                  <a:cubicBezTo>
                    <a:pt x="1367" y="520"/>
                    <a:pt x="1367" y="520"/>
                    <a:pt x="1367" y="520"/>
                  </a:cubicBezTo>
                  <a:cubicBezTo>
                    <a:pt x="1368" y="507"/>
                    <a:pt x="1369" y="493"/>
                    <a:pt x="1369" y="480"/>
                  </a:cubicBezTo>
                  <a:cubicBezTo>
                    <a:pt x="1369" y="474"/>
                    <a:pt x="1369" y="474"/>
                    <a:pt x="1369" y="474"/>
                  </a:cubicBezTo>
                  <a:cubicBezTo>
                    <a:pt x="1344" y="474"/>
                    <a:pt x="1344" y="474"/>
                    <a:pt x="1344" y="474"/>
                  </a:cubicBezTo>
                  <a:cubicBezTo>
                    <a:pt x="1344" y="474"/>
                    <a:pt x="1344" y="474"/>
                    <a:pt x="1344" y="474"/>
                  </a:cubicBezTo>
                  <a:close/>
                  <a:moveTo>
                    <a:pt x="791" y="972"/>
                  </a:moveTo>
                  <a:cubicBezTo>
                    <a:pt x="789" y="977"/>
                    <a:pt x="789" y="977"/>
                    <a:pt x="789" y="977"/>
                  </a:cubicBezTo>
                  <a:cubicBezTo>
                    <a:pt x="782" y="989"/>
                    <a:pt x="777" y="1000"/>
                    <a:pt x="771" y="1009"/>
                  </a:cubicBezTo>
                  <a:cubicBezTo>
                    <a:pt x="767" y="1014"/>
                    <a:pt x="767" y="1014"/>
                    <a:pt x="767" y="1014"/>
                  </a:cubicBezTo>
                  <a:cubicBezTo>
                    <a:pt x="789" y="1028"/>
                    <a:pt x="789" y="1028"/>
                    <a:pt x="789" y="1028"/>
                  </a:cubicBezTo>
                  <a:cubicBezTo>
                    <a:pt x="792" y="1024"/>
                    <a:pt x="792" y="1024"/>
                    <a:pt x="792" y="1024"/>
                  </a:cubicBezTo>
                  <a:cubicBezTo>
                    <a:pt x="799" y="1014"/>
                    <a:pt x="805" y="1002"/>
                    <a:pt x="812" y="988"/>
                  </a:cubicBezTo>
                  <a:cubicBezTo>
                    <a:pt x="814" y="984"/>
                    <a:pt x="814" y="984"/>
                    <a:pt x="814" y="984"/>
                  </a:cubicBezTo>
                  <a:cubicBezTo>
                    <a:pt x="804" y="977"/>
                    <a:pt x="804" y="977"/>
                    <a:pt x="804" y="977"/>
                  </a:cubicBezTo>
                  <a:cubicBezTo>
                    <a:pt x="791" y="972"/>
                    <a:pt x="791" y="972"/>
                    <a:pt x="791" y="972"/>
                  </a:cubicBezTo>
                  <a:cubicBezTo>
                    <a:pt x="791" y="972"/>
                    <a:pt x="791" y="972"/>
                    <a:pt x="791" y="972"/>
                  </a:cubicBezTo>
                  <a:close/>
                  <a:moveTo>
                    <a:pt x="1249" y="662"/>
                  </a:moveTo>
                  <a:cubicBezTo>
                    <a:pt x="1238" y="669"/>
                    <a:pt x="1226" y="676"/>
                    <a:pt x="1214" y="683"/>
                  </a:cubicBezTo>
                  <a:cubicBezTo>
                    <a:pt x="1210" y="686"/>
                    <a:pt x="1210" y="686"/>
                    <a:pt x="1210" y="686"/>
                  </a:cubicBezTo>
                  <a:cubicBezTo>
                    <a:pt x="1222" y="709"/>
                    <a:pt x="1222" y="709"/>
                    <a:pt x="1222" y="709"/>
                  </a:cubicBezTo>
                  <a:cubicBezTo>
                    <a:pt x="1228" y="706"/>
                    <a:pt x="1228" y="706"/>
                    <a:pt x="1228" y="706"/>
                  </a:cubicBezTo>
                  <a:cubicBezTo>
                    <a:pt x="1240" y="698"/>
                    <a:pt x="1252" y="691"/>
                    <a:pt x="1262" y="685"/>
                  </a:cubicBezTo>
                  <a:cubicBezTo>
                    <a:pt x="1267" y="682"/>
                    <a:pt x="1267" y="682"/>
                    <a:pt x="1267" y="682"/>
                  </a:cubicBezTo>
                  <a:cubicBezTo>
                    <a:pt x="1253" y="660"/>
                    <a:pt x="1253" y="660"/>
                    <a:pt x="1253" y="660"/>
                  </a:cubicBezTo>
                  <a:cubicBezTo>
                    <a:pt x="1249" y="662"/>
                    <a:pt x="1249" y="662"/>
                    <a:pt x="1249" y="662"/>
                  </a:cubicBezTo>
                  <a:cubicBezTo>
                    <a:pt x="1249" y="662"/>
                    <a:pt x="1249" y="662"/>
                    <a:pt x="1249" y="662"/>
                  </a:cubicBezTo>
                  <a:close/>
                  <a:moveTo>
                    <a:pt x="1314" y="619"/>
                  </a:moveTo>
                  <a:cubicBezTo>
                    <a:pt x="1307" y="625"/>
                    <a:pt x="1297" y="632"/>
                    <a:pt x="1283" y="641"/>
                  </a:cubicBezTo>
                  <a:cubicBezTo>
                    <a:pt x="1278" y="645"/>
                    <a:pt x="1278" y="645"/>
                    <a:pt x="1278" y="645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297" y="663"/>
                    <a:pt x="1297" y="663"/>
                    <a:pt x="1297" y="663"/>
                  </a:cubicBezTo>
                  <a:cubicBezTo>
                    <a:pt x="1312" y="653"/>
                    <a:pt x="1323" y="646"/>
                    <a:pt x="1330" y="640"/>
                  </a:cubicBezTo>
                  <a:cubicBezTo>
                    <a:pt x="1334" y="636"/>
                    <a:pt x="1334" y="636"/>
                    <a:pt x="1334" y="636"/>
                  </a:cubicBezTo>
                  <a:cubicBezTo>
                    <a:pt x="1318" y="616"/>
                    <a:pt x="1318" y="616"/>
                    <a:pt x="1318" y="616"/>
                  </a:cubicBezTo>
                  <a:cubicBezTo>
                    <a:pt x="1314" y="619"/>
                    <a:pt x="1314" y="619"/>
                    <a:pt x="1314" y="619"/>
                  </a:cubicBezTo>
                  <a:cubicBezTo>
                    <a:pt x="1314" y="619"/>
                    <a:pt x="1314" y="619"/>
                    <a:pt x="1314" y="619"/>
                  </a:cubicBezTo>
                  <a:close/>
                  <a:moveTo>
                    <a:pt x="318" y="798"/>
                  </a:moveTo>
                  <a:cubicBezTo>
                    <a:pt x="314" y="795"/>
                    <a:pt x="314" y="795"/>
                    <a:pt x="314" y="795"/>
                  </a:cubicBezTo>
                  <a:cubicBezTo>
                    <a:pt x="300" y="818"/>
                    <a:pt x="300" y="818"/>
                    <a:pt x="300" y="818"/>
                  </a:cubicBezTo>
                  <a:cubicBezTo>
                    <a:pt x="306" y="821"/>
                    <a:pt x="306" y="821"/>
                    <a:pt x="306" y="821"/>
                  </a:cubicBezTo>
                  <a:cubicBezTo>
                    <a:pt x="317" y="828"/>
                    <a:pt x="328" y="834"/>
                    <a:pt x="339" y="841"/>
                  </a:cubicBezTo>
                  <a:cubicBezTo>
                    <a:pt x="344" y="844"/>
                    <a:pt x="344" y="844"/>
                    <a:pt x="344" y="844"/>
                  </a:cubicBezTo>
                  <a:cubicBezTo>
                    <a:pt x="357" y="821"/>
                    <a:pt x="357" y="821"/>
                    <a:pt x="357" y="821"/>
                  </a:cubicBezTo>
                  <a:cubicBezTo>
                    <a:pt x="353" y="818"/>
                    <a:pt x="353" y="818"/>
                    <a:pt x="353" y="818"/>
                  </a:cubicBezTo>
                  <a:cubicBezTo>
                    <a:pt x="341" y="812"/>
                    <a:pt x="330" y="805"/>
                    <a:pt x="318" y="798"/>
                  </a:cubicBezTo>
                  <a:close/>
                  <a:moveTo>
                    <a:pt x="368" y="858"/>
                  </a:moveTo>
                  <a:cubicBezTo>
                    <a:pt x="413" y="883"/>
                    <a:pt x="413" y="883"/>
                    <a:pt x="413" y="883"/>
                  </a:cubicBezTo>
                  <a:cubicBezTo>
                    <a:pt x="425" y="861"/>
                    <a:pt x="425" y="861"/>
                    <a:pt x="425" y="861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68" y="858"/>
                    <a:pt x="368" y="858"/>
                    <a:pt x="368" y="858"/>
                  </a:cubicBezTo>
                  <a:cubicBezTo>
                    <a:pt x="368" y="858"/>
                    <a:pt x="368" y="858"/>
                    <a:pt x="368" y="858"/>
                  </a:cubicBezTo>
                  <a:close/>
                  <a:moveTo>
                    <a:pt x="249" y="759"/>
                  </a:moveTo>
                  <a:cubicBezTo>
                    <a:pt x="244" y="756"/>
                    <a:pt x="244" y="756"/>
                    <a:pt x="244" y="756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36" y="781"/>
                    <a:pt x="236" y="781"/>
                    <a:pt x="236" y="781"/>
                  </a:cubicBezTo>
                  <a:cubicBezTo>
                    <a:pt x="247" y="787"/>
                    <a:pt x="259" y="794"/>
                    <a:pt x="271" y="801"/>
                  </a:cubicBezTo>
                  <a:cubicBezTo>
                    <a:pt x="276" y="803"/>
                    <a:pt x="276" y="803"/>
                    <a:pt x="276" y="803"/>
                  </a:cubicBezTo>
                  <a:cubicBezTo>
                    <a:pt x="289" y="781"/>
                    <a:pt x="289" y="781"/>
                    <a:pt x="289" y="781"/>
                  </a:cubicBezTo>
                  <a:cubicBezTo>
                    <a:pt x="284" y="778"/>
                    <a:pt x="284" y="778"/>
                    <a:pt x="284" y="778"/>
                  </a:cubicBezTo>
                  <a:cubicBezTo>
                    <a:pt x="271" y="771"/>
                    <a:pt x="260" y="765"/>
                    <a:pt x="249" y="759"/>
                  </a:cubicBezTo>
                  <a:close/>
                  <a:moveTo>
                    <a:pt x="179" y="721"/>
                  </a:moveTo>
                  <a:cubicBezTo>
                    <a:pt x="174" y="718"/>
                    <a:pt x="174" y="718"/>
                    <a:pt x="174" y="718"/>
                  </a:cubicBezTo>
                  <a:cubicBezTo>
                    <a:pt x="162" y="741"/>
                    <a:pt x="162" y="741"/>
                    <a:pt x="162" y="741"/>
                  </a:cubicBezTo>
                  <a:cubicBezTo>
                    <a:pt x="167" y="744"/>
                    <a:pt x="167" y="744"/>
                    <a:pt x="167" y="744"/>
                  </a:cubicBezTo>
                  <a:cubicBezTo>
                    <a:pt x="177" y="749"/>
                    <a:pt x="188" y="756"/>
                    <a:pt x="202" y="762"/>
                  </a:cubicBezTo>
                  <a:cubicBezTo>
                    <a:pt x="206" y="765"/>
                    <a:pt x="206" y="765"/>
                    <a:pt x="206" y="765"/>
                  </a:cubicBezTo>
                  <a:cubicBezTo>
                    <a:pt x="219" y="742"/>
                    <a:pt x="219" y="742"/>
                    <a:pt x="219" y="742"/>
                  </a:cubicBezTo>
                  <a:cubicBezTo>
                    <a:pt x="214" y="740"/>
                    <a:pt x="214" y="740"/>
                    <a:pt x="214" y="740"/>
                  </a:cubicBezTo>
                  <a:cubicBezTo>
                    <a:pt x="200" y="732"/>
                    <a:pt x="188" y="726"/>
                    <a:pt x="179" y="721"/>
                  </a:cubicBezTo>
                  <a:close/>
                  <a:moveTo>
                    <a:pt x="133" y="704"/>
                  </a:moveTo>
                  <a:cubicBezTo>
                    <a:pt x="131" y="704"/>
                    <a:pt x="131" y="704"/>
                    <a:pt x="131" y="704"/>
                  </a:cubicBezTo>
                  <a:cubicBezTo>
                    <a:pt x="124" y="704"/>
                    <a:pt x="114" y="702"/>
                    <a:pt x="101" y="698"/>
                  </a:cubicBezTo>
                  <a:cubicBezTo>
                    <a:pt x="96" y="696"/>
                    <a:pt x="96" y="696"/>
                    <a:pt x="96" y="696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3" y="722"/>
                    <a:pt x="93" y="722"/>
                    <a:pt x="93" y="722"/>
                  </a:cubicBezTo>
                  <a:cubicBezTo>
                    <a:pt x="103" y="726"/>
                    <a:pt x="117" y="729"/>
                    <a:pt x="129" y="729"/>
                  </a:cubicBezTo>
                  <a:cubicBezTo>
                    <a:pt x="130" y="729"/>
                    <a:pt x="132" y="729"/>
                    <a:pt x="133" y="729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9" y="731"/>
                    <a:pt x="139" y="731"/>
                    <a:pt x="139" y="731"/>
                  </a:cubicBezTo>
                  <a:cubicBezTo>
                    <a:pt x="144" y="706"/>
                    <a:pt x="144" y="706"/>
                    <a:pt x="144" y="706"/>
                  </a:cubicBezTo>
                  <a:cubicBezTo>
                    <a:pt x="139" y="704"/>
                    <a:pt x="139" y="704"/>
                    <a:pt x="139" y="704"/>
                  </a:cubicBezTo>
                  <a:cubicBezTo>
                    <a:pt x="137" y="704"/>
                    <a:pt x="135" y="704"/>
                    <a:pt x="133" y="704"/>
                  </a:cubicBezTo>
                  <a:close/>
                  <a:moveTo>
                    <a:pt x="748" y="1029"/>
                  </a:moveTo>
                  <a:cubicBezTo>
                    <a:pt x="747" y="1029"/>
                    <a:pt x="747" y="1029"/>
                    <a:pt x="745" y="1030"/>
                  </a:cubicBezTo>
                  <a:cubicBezTo>
                    <a:pt x="738" y="1031"/>
                    <a:pt x="726" y="1031"/>
                    <a:pt x="714" y="1030"/>
                  </a:cubicBezTo>
                  <a:cubicBezTo>
                    <a:pt x="708" y="1029"/>
                    <a:pt x="708" y="1029"/>
                    <a:pt x="708" y="1029"/>
                  </a:cubicBezTo>
                  <a:cubicBezTo>
                    <a:pt x="706" y="1055"/>
                    <a:pt x="706" y="1055"/>
                    <a:pt x="706" y="1055"/>
                  </a:cubicBezTo>
                  <a:cubicBezTo>
                    <a:pt x="711" y="1056"/>
                    <a:pt x="711" y="1056"/>
                    <a:pt x="711" y="1056"/>
                  </a:cubicBezTo>
                  <a:cubicBezTo>
                    <a:pt x="718" y="1057"/>
                    <a:pt x="724" y="1057"/>
                    <a:pt x="729" y="1057"/>
                  </a:cubicBezTo>
                  <a:cubicBezTo>
                    <a:pt x="738" y="1057"/>
                    <a:pt x="744" y="1057"/>
                    <a:pt x="750" y="1055"/>
                  </a:cubicBezTo>
                  <a:cubicBezTo>
                    <a:pt x="752" y="1055"/>
                    <a:pt x="754" y="1055"/>
                    <a:pt x="756" y="1054"/>
                  </a:cubicBezTo>
                  <a:cubicBezTo>
                    <a:pt x="761" y="1052"/>
                    <a:pt x="761" y="1052"/>
                    <a:pt x="761" y="1052"/>
                  </a:cubicBezTo>
                  <a:cubicBezTo>
                    <a:pt x="753" y="1027"/>
                    <a:pt x="753" y="1027"/>
                    <a:pt x="753" y="1027"/>
                  </a:cubicBezTo>
                  <a:cubicBezTo>
                    <a:pt x="748" y="1029"/>
                    <a:pt x="748" y="1029"/>
                    <a:pt x="748" y="1029"/>
                  </a:cubicBezTo>
                  <a:cubicBezTo>
                    <a:pt x="748" y="1029"/>
                    <a:pt x="748" y="1029"/>
                    <a:pt x="748" y="1029"/>
                  </a:cubicBezTo>
                  <a:close/>
                  <a:moveTo>
                    <a:pt x="606" y="985"/>
                  </a:moveTo>
                  <a:cubicBezTo>
                    <a:pt x="606" y="984"/>
                    <a:pt x="606" y="984"/>
                    <a:pt x="606" y="984"/>
                  </a:cubicBezTo>
                  <a:cubicBezTo>
                    <a:pt x="602" y="978"/>
                    <a:pt x="598" y="970"/>
                    <a:pt x="594" y="964"/>
                  </a:cubicBezTo>
                  <a:cubicBezTo>
                    <a:pt x="591" y="959"/>
                    <a:pt x="591" y="959"/>
                    <a:pt x="591" y="959"/>
                  </a:cubicBezTo>
                  <a:cubicBezTo>
                    <a:pt x="568" y="973"/>
                    <a:pt x="568" y="973"/>
                    <a:pt x="568" y="973"/>
                  </a:cubicBezTo>
                  <a:cubicBezTo>
                    <a:pt x="571" y="979"/>
                    <a:pt x="571" y="979"/>
                    <a:pt x="571" y="979"/>
                  </a:cubicBezTo>
                  <a:cubicBezTo>
                    <a:pt x="575" y="985"/>
                    <a:pt x="579" y="991"/>
                    <a:pt x="582" y="997"/>
                  </a:cubicBezTo>
                  <a:cubicBezTo>
                    <a:pt x="585" y="1002"/>
                    <a:pt x="589" y="1008"/>
                    <a:pt x="592" y="1013"/>
                  </a:cubicBezTo>
                  <a:cubicBezTo>
                    <a:pt x="595" y="1017"/>
                    <a:pt x="595" y="1017"/>
                    <a:pt x="595" y="1017"/>
                  </a:cubicBezTo>
                  <a:cubicBezTo>
                    <a:pt x="617" y="1003"/>
                    <a:pt x="617" y="1003"/>
                    <a:pt x="617" y="1003"/>
                  </a:cubicBezTo>
                  <a:cubicBezTo>
                    <a:pt x="614" y="998"/>
                    <a:pt x="614" y="998"/>
                    <a:pt x="614" y="998"/>
                  </a:cubicBezTo>
                  <a:cubicBezTo>
                    <a:pt x="612" y="994"/>
                    <a:pt x="609" y="990"/>
                    <a:pt x="606" y="985"/>
                  </a:cubicBezTo>
                  <a:close/>
                  <a:moveTo>
                    <a:pt x="524" y="917"/>
                  </a:moveTo>
                  <a:cubicBezTo>
                    <a:pt x="519" y="914"/>
                    <a:pt x="519" y="914"/>
                    <a:pt x="519" y="914"/>
                  </a:cubicBezTo>
                  <a:cubicBezTo>
                    <a:pt x="507" y="937"/>
                    <a:pt x="507" y="937"/>
                    <a:pt x="507" y="937"/>
                  </a:cubicBezTo>
                  <a:cubicBezTo>
                    <a:pt x="511" y="940"/>
                    <a:pt x="511" y="940"/>
                    <a:pt x="511" y="940"/>
                  </a:cubicBezTo>
                  <a:cubicBezTo>
                    <a:pt x="538" y="955"/>
                    <a:pt x="545" y="958"/>
                    <a:pt x="549" y="958"/>
                  </a:cubicBezTo>
                  <a:cubicBezTo>
                    <a:pt x="555" y="961"/>
                    <a:pt x="555" y="961"/>
                    <a:pt x="555" y="961"/>
                  </a:cubicBezTo>
                  <a:cubicBezTo>
                    <a:pt x="562" y="935"/>
                    <a:pt x="562" y="935"/>
                    <a:pt x="562" y="935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555" y="933"/>
                    <a:pt x="550" y="931"/>
                    <a:pt x="524" y="917"/>
                  </a:cubicBezTo>
                  <a:close/>
                  <a:moveTo>
                    <a:pt x="639" y="1015"/>
                  </a:moveTo>
                  <a:cubicBezTo>
                    <a:pt x="634" y="1013"/>
                    <a:pt x="634" y="1013"/>
                    <a:pt x="634" y="1013"/>
                  </a:cubicBezTo>
                  <a:cubicBezTo>
                    <a:pt x="625" y="1037"/>
                    <a:pt x="625" y="1037"/>
                    <a:pt x="625" y="1037"/>
                  </a:cubicBezTo>
                  <a:cubicBezTo>
                    <a:pt x="630" y="1039"/>
                    <a:pt x="630" y="1039"/>
                    <a:pt x="630" y="1039"/>
                  </a:cubicBezTo>
                  <a:cubicBezTo>
                    <a:pt x="642" y="1042"/>
                    <a:pt x="656" y="1046"/>
                    <a:pt x="671" y="1050"/>
                  </a:cubicBezTo>
                  <a:cubicBezTo>
                    <a:pt x="676" y="1050"/>
                    <a:pt x="676" y="1050"/>
                    <a:pt x="676" y="1050"/>
                  </a:cubicBezTo>
                  <a:cubicBezTo>
                    <a:pt x="682" y="1026"/>
                    <a:pt x="682" y="1026"/>
                    <a:pt x="682" y="1026"/>
                  </a:cubicBezTo>
                  <a:cubicBezTo>
                    <a:pt x="676" y="1024"/>
                    <a:pt x="676" y="1024"/>
                    <a:pt x="676" y="1024"/>
                  </a:cubicBezTo>
                  <a:cubicBezTo>
                    <a:pt x="663" y="1021"/>
                    <a:pt x="650" y="1018"/>
                    <a:pt x="639" y="1015"/>
                  </a:cubicBezTo>
                  <a:close/>
                  <a:moveTo>
                    <a:pt x="455" y="878"/>
                  </a:moveTo>
                  <a:cubicBezTo>
                    <a:pt x="450" y="876"/>
                    <a:pt x="450" y="876"/>
                    <a:pt x="450" y="876"/>
                  </a:cubicBezTo>
                  <a:cubicBezTo>
                    <a:pt x="438" y="898"/>
                    <a:pt x="438" y="898"/>
                    <a:pt x="438" y="898"/>
                  </a:cubicBezTo>
                  <a:cubicBezTo>
                    <a:pt x="442" y="901"/>
                    <a:pt x="442" y="901"/>
                    <a:pt x="442" y="901"/>
                  </a:cubicBezTo>
                  <a:cubicBezTo>
                    <a:pt x="455" y="907"/>
                    <a:pt x="466" y="914"/>
                    <a:pt x="477" y="921"/>
                  </a:cubicBezTo>
                  <a:cubicBezTo>
                    <a:pt x="481" y="923"/>
                    <a:pt x="481" y="923"/>
                    <a:pt x="481" y="923"/>
                  </a:cubicBezTo>
                  <a:cubicBezTo>
                    <a:pt x="494" y="901"/>
                    <a:pt x="494" y="901"/>
                    <a:pt x="494" y="901"/>
                  </a:cubicBezTo>
                  <a:cubicBezTo>
                    <a:pt x="489" y="898"/>
                    <a:pt x="489" y="898"/>
                    <a:pt x="489" y="898"/>
                  </a:cubicBezTo>
                  <a:cubicBezTo>
                    <a:pt x="479" y="892"/>
                    <a:pt x="468" y="885"/>
                    <a:pt x="455" y="878"/>
                  </a:cubicBezTo>
                  <a:close/>
                  <a:moveTo>
                    <a:pt x="737" y="694"/>
                  </a:moveTo>
                  <a:cubicBezTo>
                    <a:pt x="737" y="694"/>
                    <a:pt x="737" y="694"/>
                    <a:pt x="737" y="694"/>
                  </a:cubicBezTo>
                  <a:cubicBezTo>
                    <a:pt x="194" y="387"/>
                    <a:pt x="194" y="387"/>
                    <a:pt x="194" y="387"/>
                  </a:cubicBezTo>
                  <a:cubicBezTo>
                    <a:pt x="194" y="387"/>
                    <a:pt x="194" y="387"/>
                    <a:pt x="722" y="78"/>
                  </a:cubicBezTo>
                  <a:cubicBezTo>
                    <a:pt x="727" y="75"/>
                    <a:pt x="734" y="74"/>
                    <a:pt x="741" y="74"/>
                  </a:cubicBezTo>
                  <a:cubicBezTo>
                    <a:pt x="748" y="74"/>
                    <a:pt x="754" y="75"/>
                    <a:pt x="759" y="78"/>
                  </a:cubicBezTo>
                  <a:cubicBezTo>
                    <a:pt x="759" y="78"/>
                    <a:pt x="759" y="78"/>
                    <a:pt x="1268" y="374"/>
                  </a:cubicBezTo>
                  <a:cubicBezTo>
                    <a:pt x="1271" y="376"/>
                    <a:pt x="1272" y="376"/>
                    <a:pt x="1274" y="378"/>
                  </a:cubicBezTo>
                  <a:cubicBezTo>
                    <a:pt x="1274" y="378"/>
                    <a:pt x="1274" y="378"/>
                    <a:pt x="737" y="694"/>
                  </a:cubicBezTo>
                  <a:close/>
                  <a:moveTo>
                    <a:pt x="246" y="640"/>
                  </a:moveTo>
                  <a:cubicBezTo>
                    <a:pt x="244" y="644"/>
                    <a:pt x="240" y="647"/>
                    <a:pt x="237" y="648"/>
                  </a:cubicBezTo>
                  <a:cubicBezTo>
                    <a:pt x="237" y="648"/>
                    <a:pt x="237" y="648"/>
                    <a:pt x="207" y="666"/>
                  </a:cubicBezTo>
                  <a:cubicBezTo>
                    <a:pt x="207" y="666"/>
                    <a:pt x="207" y="666"/>
                    <a:pt x="540" y="855"/>
                  </a:cubicBezTo>
                  <a:cubicBezTo>
                    <a:pt x="540" y="855"/>
                    <a:pt x="540" y="855"/>
                    <a:pt x="540" y="808"/>
                  </a:cubicBezTo>
                  <a:cubicBezTo>
                    <a:pt x="540" y="808"/>
                    <a:pt x="540" y="808"/>
                    <a:pt x="246" y="640"/>
                  </a:cubicBezTo>
                  <a:close/>
                  <a:moveTo>
                    <a:pt x="756" y="741"/>
                  </a:moveTo>
                  <a:cubicBezTo>
                    <a:pt x="756" y="737"/>
                    <a:pt x="752" y="730"/>
                    <a:pt x="749" y="729"/>
                  </a:cubicBezTo>
                  <a:cubicBezTo>
                    <a:pt x="749" y="729"/>
                    <a:pt x="749" y="729"/>
                    <a:pt x="170" y="402"/>
                  </a:cubicBezTo>
                  <a:cubicBezTo>
                    <a:pt x="170" y="402"/>
                    <a:pt x="170" y="402"/>
                    <a:pt x="169" y="402"/>
                  </a:cubicBezTo>
                  <a:cubicBezTo>
                    <a:pt x="169" y="402"/>
                    <a:pt x="169" y="402"/>
                    <a:pt x="137" y="384"/>
                  </a:cubicBezTo>
                  <a:cubicBezTo>
                    <a:pt x="128" y="379"/>
                    <a:pt x="118" y="379"/>
                    <a:pt x="110" y="383"/>
                  </a:cubicBezTo>
                  <a:cubicBezTo>
                    <a:pt x="102" y="388"/>
                    <a:pt x="97" y="396"/>
                    <a:pt x="97" y="407"/>
                  </a:cubicBezTo>
                  <a:cubicBezTo>
                    <a:pt x="97" y="407"/>
                    <a:pt x="97" y="407"/>
                    <a:pt x="97" y="588"/>
                  </a:cubicBezTo>
                  <a:cubicBezTo>
                    <a:pt x="97" y="588"/>
                    <a:pt x="97" y="588"/>
                    <a:pt x="100" y="602"/>
                  </a:cubicBezTo>
                  <a:cubicBezTo>
                    <a:pt x="100" y="602"/>
                    <a:pt x="100" y="602"/>
                    <a:pt x="118" y="615"/>
                  </a:cubicBezTo>
                  <a:cubicBezTo>
                    <a:pt x="118" y="615"/>
                    <a:pt x="118" y="615"/>
                    <a:pt x="146" y="631"/>
                  </a:cubicBezTo>
                  <a:cubicBezTo>
                    <a:pt x="146" y="631"/>
                    <a:pt x="146" y="631"/>
                    <a:pt x="146" y="585"/>
                  </a:cubicBezTo>
                  <a:cubicBezTo>
                    <a:pt x="146" y="585"/>
                    <a:pt x="146" y="585"/>
                    <a:pt x="140" y="580"/>
                  </a:cubicBezTo>
                  <a:cubicBezTo>
                    <a:pt x="140" y="580"/>
                    <a:pt x="140" y="580"/>
                    <a:pt x="139" y="579"/>
                  </a:cubicBezTo>
                  <a:cubicBezTo>
                    <a:pt x="139" y="579"/>
                    <a:pt x="139" y="579"/>
                    <a:pt x="139" y="433"/>
                  </a:cubicBezTo>
                  <a:cubicBezTo>
                    <a:pt x="139" y="433"/>
                    <a:pt x="139" y="433"/>
                    <a:pt x="715" y="762"/>
                  </a:cubicBezTo>
                  <a:cubicBezTo>
                    <a:pt x="715" y="762"/>
                    <a:pt x="715" y="762"/>
                    <a:pt x="715" y="907"/>
                  </a:cubicBezTo>
                  <a:cubicBezTo>
                    <a:pt x="715" y="907"/>
                    <a:pt x="715" y="907"/>
                    <a:pt x="640" y="863"/>
                  </a:cubicBezTo>
                  <a:cubicBezTo>
                    <a:pt x="638" y="867"/>
                    <a:pt x="635" y="870"/>
                    <a:pt x="631" y="872"/>
                  </a:cubicBezTo>
                  <a:cubicBezTo>
                    <a:pt x="631" y="872"/>
                    <a:pt x="631" y="872"/>
                    <a:pt x="600" y="889"/>
                  </a:cubicBezTo>
                  <a:cubicBezTo>
                    <a:pt x="600" y="889"/>
                    <a:pt x="600" y="889"/>
                    <a:pt x="717" y="956"/>
                  </a:cubicBezTo>
                  <a:cubicBezTo>
                    <a:pt x="722" y="959"/>
                    <a:pt x="727" y="959"/>
                    <a:pt x="731" y="959"/>
                  </a:cubicBezTo>
                  <a:cubicBezTo>
                    <a:pt x="736" y="959"/>
                    <a:pt x="740" y="959"/>
                    <a:pt x="744" y="956"/>
                  </a:cubicBezTo>
                  <a:cubicBezTo>
                    <a:pt x="750" y="953"/>
                    <a:pt x="754" y="946"/>
                    <a:pt x="756" y="938"/>
                  </a:cubicBezTo>
                  <a:cubicBezTo>
                    <a:pt x="756" y="938"/>
                    <a:pt x="756" y="938"/>
                    <a:pt x="756" y="741"/>
                  </a:cubicBezTo>
                  <a:close/>
                  <a:moveTo>
                    <a:pt x="1286" y="399"/>
                  </a:moveTo>
                  <a:cubicBezTo>
                    <a:pt x="1286" y="399"/>
                    <a:pt x="1286" y="399"/>
                    <a:pt x="1286" y="399"/>
                  </a:cubicBezTo>
                  <a:cubicBezTo>
                    <a:pt x="762" y="708"/>
                    <a:pt x="762" y="708"/>
                    <a:pt x="762" y="708"/>
                  </a:cubicBezTo>
                  <a:cubicBezTo>
                    <a:pt x="773" y="715"/>
                    <a:pt x="780" y="728"/>
                    <a:pt x="780" y="741"/>
                  </a:cubicBezTo>
                  <a:cubicBezTo>
                    <a:pt x="780" y="741"/>
                    <a:pt x="780" y="741"/>
                    <a:pt x="780" y="882"/>
                  </a:cubicBezTo>
                  <a:cubicBezTo>
                    <a:pt x="780" y="882"/>
                    <a:pt x="780" y="882"/>
                    <a:pt x="1268" y="603"/>
                  </a:cubicBezTo>
                  <a:cubicBezTo>
                    <a:pt x="1279" y="597"/>
                    <a:pt x="1287" y="584"/>
                    <a:pt x="1287" y="571"/>
                  </a:cubicBezTo>
                  <a:cubicBezTo>
                    <a:pt x="1287" y="571"/>
                    <a:pt x="1287" y="571"/>
                    <a:pt x="1287" y="407"/>
                  </a:cubicBezTo>
                  <a:cubicBezTo>
                    <a:pt x="1287" y="404"/>
                    <a:pt x="1287" y="402"/>
                    <a:pt x="1286" y="399"/>
                  </a:cubicBezTo>
                  <a:close/>
                  <a:moveTo>
                    <a:pt x="487" y="733"/>
                  </a:moveTo>
                  <a:cubicBezTo>
                    <a:pt x="493" y="733"/>
                    <a:pt x="498" y="728"/>
                    <a:pt x="498" y="721"/>
                  </a:cubicBezTo>
                  <a:cubicBezTo>
                    <a:pt x="498" y="721"/>
                    <a:pt x="498" y="721"/>
                    <a:pt x="498" y="705"/>
                  </a:cubicBezTo>
                  <a:cubicBezTo>
                    <a:pt x="498" y="698"/>
                    <a:pt x="493" y="689"/>
                    <a:pt x="486" y="685"/>
                  </a:cubicBezTo>
                  <a:cubicBezTo>
                    <a:pt x="486" y="685"/>
                    <a:pt x="486" y="685"/>
                    <a:pt x="337" y="600"/>
                  </a:cubicBezTo>
                  <a:cubicBezTo>
                    <a:pt x="328" y="595"/>
                    <a:pt x="320" y="600"/>
                    <a:pt x="320" y="610"/>
                  </a:cubicBezTo>
                  <a:cubicBezTo>
                    <a:pt x="320" y="610"/>
                    <a:pt x="320" y="610"/>
                    <a:pt x="320" y="625"/>
                  </a:cubicBezTo>
                  <a:cubicBezTo>
                    <a:pt x="320" y="634"/>
                    <a:pt x="326" y="643"/>
                    <a:pt x="332" y="646"/>
                  </a:cubicBezTo>
                  <a:cubicBezTo>
                    <a:pt x="332" y="646"/>
                    <a:pt x="332" y="646"/>
                    <a:pt x="481" y="731"/>
                  </a:cubicBezTo>
                  <a:cubicBezTo>
                    <a:pt x="483" y="732"/>
                    <a:pt x="485" y="733"/>
                    <a:pt x="487" y="733"/>
                  </a:cubicBezTo>
                  <a:close/>
                  <a:moveTo>
                    <a:pt x="626" y="842"/>
                  </a:moveTo>
                  <a:cubicBezTo>
                    <a:pt x="622" y="836"/>
                    <a:pt x="612" y="835"/>
                    <a:pt x="606" y="839"/>
                  </a:cubicBezTo>
                  <a:cubicBezTo>
                    <a:pt x="606" y="839"/>
                    <a:pt x="606" y="839"/>
                    <a:pt x="587" y="850"/>
                  </a:cubicBezTo>
                  <a:cubicBezTo>
                    <a:pt x="587" y="850"/>
                    <a:pt x="587" y="850"/>
                    <a:pt x="587" y="770"/>
                  </a:cubicBezTo>
                  <a:cubicBezTo>
                    <a:pt x="587" y="770"/>
                    <a:pt x="587" y="770"/>
                    <a:pt x="623" y="750"/>
                  </a:cubicBezTo>
                  <a:cubicBezTo>
                    <a:pt x="629" y="746"/>
                    <a:pt x="630" y="738"/>
                    <a:pt x="626" y="732"/>
                  </a:cubicBezTo>
                  <a:cubicBezTo>
                    <a:pt x="626" y="732"/>
                    <a:pt x="626" y="732"/>
                    <a:pt x="626" y="732"/>
                  </a:cubicBezTo>
                  <a:cubicBezTo>
                    <a:pt x="622" y="727"/>
                    <a:pt x="612" y="724"/>
                    <a:pt x="606" y="728"/>
                  </a:cubicBezTo>
                  <a:cubicBezTo>
                    <a:pt x="606" y="728"/>
                    <a:pt x="606" y="728"/>
                    <a:pt x="562" y="753"/>
                  </a:cubicBezTo>
                  <a:cubicBezTo>
                    <a:pt x="557" y="756"/>
                    <a:pt x="556" y="767"/>
                    <a:pt x="556" y="767"/>
                  </a:cubicBezTo>
                  <a:cubicBezTo>
                    <a:pt x="556" y="767"/>
                    <a:pt x="556" y="767"/>
                    <a:pt x="556" y="869"/>
                  </a:cubicBezTo>
                  <a:cubicBezTo>
                    <a:pt x="556" y="869"/>
                    <a:pt x="557" y="878"/>
                    <a:pt x="560" y="881"/>
                  </a:cubicBezTo>
                  <a:cubicBezTo>
                    <a:pt x="563" y="884"/>
                    <a:pt x="573" y="889"/>
                    <a:pt x="579" y="885"/>
                  </a:cubicBezTo>
                  <a:cubicBezTo>
                    <a:pt x="579" y="885"/>
                    <a:pt x="579" y="885"/>
                    <a:pt x="623" y="859"/>
                  </a:cubicBezTo>
                  <a:cubicBezTo>
                    <a:pt x="629" y="855"/>
                    <a:pt x="631" y="847"/>
                    <a:pt x="626" y="842"/>
                  </a:cubicBezTo>
                  <a:close/>
                  <a:moveTo>
                    <a:pt x="233" y="619"/>
                  </a:moveTo>
                  <a:cubicBezTo>
                    <a:pt x="228" y="613"/>
                    <a:pt x="219" y="612"/>
                    <a:pt x="212" y="616"/>
                  </a:cubicBezTo>
                  <a:cubicBezTo>
                    <a:pt x="212" y="616"/>
                    <a:pt x="212" y="616"/>
                    <a:pt x="193" y="627"/>
                  </a:cubicBezTo>
                  <a:cubicBezTo>
                    <a:pt x="193" y="627"/>
                    <a:pt x="193" y="627"/>
                    <a:pt x="193" y="547"/>
                  </a:cubicBezTo>
                  <a:cubicBezTo>
                    <a:pt x="193" y="547"/>
                    <a:pt x="193" y="547"/>
                    <a:pt x="229" y="527"/>
                  </a:cubicBezTo>
                  <a:cubicBezTo>
                    <a:pt x="236" y="523"/>
                    <a:pt x="236" y="515"/>
                    <a:pt x="232" y="509"/>
                  </a:cubicBezTo>
                  <a:cubicBezTo>
                    <a:pt x="232" y="509"/>
                    <a:pt x="232" y="509"/>
                    <a:pt x="232" y="509"/>
                  </a:cubicBezTo>
                  <a:cubicBezTo>
                    <a:pt x="228" y="503"/>
                    <a:pt x="219" y="501"/>
                    <a:pt x="212" y="505"/>
                  </a:cubicBezTo>
                  <a:cubicBezTo>
                    <a:pt x="212" y="505"/>
                    <a:pt x="212" y="505"/>
                    <a:pt x="168" y="530"/>
                  </a:cubicBezTo>
                  <a:cubicBezTo>
                    <a:pt x="163" y="533"/>
                    <a:pt x="161" y="544"/>
                    <a:pt x="161" y="544"/>
                  </a:cubicBezTo>
                  <a:cubicBezTo>
                    <a:pt x="161" y="544"/>
                    <a:pt x="161" y="544"/>
                    <a:pt x="161" y="646"/>
                  </a:cubicBezTo>
                  <a:cubicBezTo>
                    <a:pt x="161" y="646"/>
                    <a:pt x="163" y="655"/>
                    <a:pt x="166" y="658"/>
                  </a:cubicBezTo>
                  <a:cubicBezTo>
                    <a:pt x="169" y="661"/>
                    <a:pt x="178" y="666"/>
                    <a:pt x="185" y="662"/>
                  </a:cubicBezTo>
                  <a:cubicBezTo>
                    <a:pt x="185" y="662"/>
                    <a:pt x="185" y="662"/>
                    <a:pt x="229" y="636"/>
                  </a:cubicBezTo>
                  <a:cubicBezTo>
                    <a:pt x="236" y="632"/>
                    <a:pt x="237" y="624"/>
                    <a:pt x="233" y="619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4"/>
            <p:cNvSpPr>
              <a:spLocks noEditPoints="1"/>
            </p:cNvSpPr>
            <p:nvPr/>
          </p:nvSpPr>
          <p:spPr bwMode="black">
            <a:xfrm>
              <a:off x="8026698" y="2540646"/>
              <a:ext cx="1197724" cy="928579"/>
            </a:xfrm>
            <a:custGeom>
              <a:avLst/>
              <a:gdLst>
                <a:gd name="T0" fmla="*/ 524 w 1369"/>
                <a:gd name="T1" fmla="*/ 115 h 1057"/>
                <a:gd name="T2" fmla="*/ 373 w 1369"/>
                <a:gd name="T3" fmla="*/ 228 h 1057"/>
                <a:gd name="T4" fmla="*/ 455 w 1369"/>
                <a:gd name="T5" fmla="*/ 153 h 1057"/>
                <a:gd name="T6" fmla="*/ 5 w 1369"/>
                <a:gd name="T7" fmla="*/ 634 h 1057"/>
                <a:gd name="T8" fmla="*/ 149 w 1369"/>
                <a:gd name="T9" fmla="*/ 320 h 1057"/>
                <a:gd name="T10" fmla="*/ 26 w 1369"/>
                <a:gd name="T11" fmla="*/ 509 h 1057"/>
                <a:gd name="T12" fmla="*/ 652 w 1369"/>
                <a:gd name="T13" fmla="*/ 75 h 1057"/>
                <a:gd name="T14" fmla="*/ 36 w 1369"/>
                <a:gd name="T15" fmla="*/ 435 h 1057"/>
                <a:gd name="T16" fmla="*/ 28 w 1369"/>
                <a:gd name="T17" fmla="*/ 478 h 1057"/>
                <a:gd name="T18" fmla="*/ 9 w 1369"/>
                <a:gd name="T19" fmla="*/ 353 h 1057"/>
                <a:gd name="T20" fmla="*/ 1045 w 1369"/>
                <a:gd name="T21" fmla="*/ 157 h 1057"/>
                <a:gd name="T22" fmla="*/ 1251 w 1369"/>
                <a:gd name="T23" fmla="*/ 278 h 1057"/>
                <a:gd name="T24" fmla="*/ 1184 w 1369"/>
                <a:gd name="T25" fmla="*/ 236 h 1057"/>
                <a:gd name="T26" fmla="*/ 1369 w 1369"/>
                <a:gd name="T27" fmla="*/ 439 h 1057"/>
                <a:gd name="T28" fmla="*/ 1349 w 1369"/>
                <a:gd name="T29" fmla="*/ 356 h 1057"/>
                <a:gd name="T30" fmla="*/ 1150 w 1369"/>
                <a:gd name="T31" fmla="*/ 216 h 1057"/>
                <a:gd name="T32" fmla="*/ 859 w 1369"/>
                <a:gd name="T33" fmla="*/ 52 h 1057"/>
                <a:gd name="T34" fmla="*/ 781 w 1369"/>
                <a:gd name="T35" fmla="*/ 39 h 1057"/>
                <a:gd name="T36" fmla="*/ 746 w 1369"/>
                <a:gd name="T37" fmla="*/ 26 h 1057"/>
                <a:gd name="T38" fmla="*/ 682 w 1369"/>
                <a:gd name="T39" fmla="*/ 56 h 1057"/>
                <a:gd name="T40" fmla="*/ 67 w 1369"/>
                <a:gd name="T41" fmla="*/ 682 h 1057"/>
                <a:gd name="T42" fmla="*/ 963 w 1369"/>
                <a:gd name="T43" fmla="*/ 142 h 1057"/>
                <a:gd name="T44" fmla="*/ 906 w 1369"/>
                <a:gd name="T45" fmla="*/ 82 h 1057"/>
                <a:gd name="T46" fmla="*/ 247 w 1369"/>
                <a:gd name="T47" fmla="*/ 268 h 1057"/>
                <a:gd name="T48" fmla="*/ 1073 w 1369"/>
                <a:gd name="T49" fmla="*/ 766 h 1057"/>
                <a:gd name="T50" fmla="*/ 974 w 1369"/>
                <a:gd name="T51" fmla="*/ 824 h 1057"/>
                <a:gd name="T52" fmla="*/ 1048 w 1369"/>
                <a:gd name="T53" fmla="*/ 780 h 1057"/>
                <a:gd name="T54" fmla="*/ 834 w 1369"/>
                <a:gd name="T55" fmla="*/ 948 h 1057"/>
                <a:gd name="T56" fmla="*/ 882 w 1369"/>
                <a:gd name="T57" fmla="*/ 910 h 1057"/>
                <a:gd name="T58" fmla="*/ 1199 w 1369"/>
                <a:gd name="T59" fmla="*/ 723 h 1057"/>
                <a:gd name="T60" fmla="*/ 61 w 1369"/>
                <a:gd name="T61" fmla="*/ 327 h 1057"/>
                <a:gd name="T62" fmla="*/ 1353 w 1369"/>
                <a:gd name="T63" fmla="*/ 606 h 1057"/>
                <a:gd name="T64" fmla="*/ 1342 w 1369"/>
                <a:gd name="T65" fmla="*/ 518 h 1057"/>
                <a:gd name="T66" fmla="*/ 789 w 1369"/>
                <a:gd name="T67" fmla="*/ 977 h 1057"/>
                <a:gd name="T68" fmla="*/ 791 w 1369"/>
                <a:gd name="T69" fmla="*/ 972 h 1057"/>
                <a:gd name="T70" fmla="*/ 1249 w 1369"/>
                <a:gd name="T71" fmla="*/ 662 h 1057"/>
                <a:gd name="T72" fmla="*/ 1318 w 1369"/>
                <a:gd name="T73" fmla="*/ 616 h 1057"/>
                <a:gd name="T74" fmla="*/ 357 w 1369"/>
                <a:gd name="T75" fmla="*/ 821 h 1057"/>
                <a:gd name="T76" fmla="*/ 249 w 1369"/>
                <a:gd name="T77" fmla="*/ 759 h 1057"/>
                <a:gd name="T78" fmla="*/ 179 w 1369"/>
                <a:gd name="T79" fmla="*/ 721 h 1057"/>
                <a:gd name="T80" fmla="*/ 133 w 1369"/>
                <a:gd name="T81" fmla="*/ 704 h 1057"/>
                <a:gd name="T82" fmla="*/ 139 w 1369"/>
                <a:gd name="T83" fmla="*/ 731 h 1057"/>
                <a:gd name="T84" fmla="*/ 711 w 1369"/>
                <a:gd name="T85" fmla="*/ 1056 h 1057"/>
                <a:gd name="T86" fmla="*/ 606 w 1369"/>
                <a:gd name="T87" fmla="*/ 984 h 1057"/>
                <a:gd name="T88" fmla="*/ 614 w 1369"/>
                <a:gd name="T89" fmla="*/ 998 h 1057"/>
                <a:gd name="T90" fmla="*/ 555 w 1369"/>
                <a:gd name="T91" fmla="*/ 933 h 1057"/>
                <a:gd name="T92" fmla="*/ 676 w 1369"/>
                <a:gd name="T93" fmla="*/ 1024 h 1057"/>
                <a:gd name="T94" fmla="*/ 489 w 1369"/>
                <a:gd name="T95" fmla="*/ 898 h 1057"/>
                <a:gd name="T96" fmla="*/ 1274 w 1369"/>
                <a:gd name="T97" fmla="*/ 378 h 1057"/>
                <a:gd name="T98" fmla="*/ 749 w 1369"/>
                <a:gd name="T99" fmla="*/ 729 h 1057"/>
                <a:gd name="T100" fmla="*/ 146 w 1369"/>
                <a:gd name="T101" fmla="*/ 631 h 1057"/>
                <a:gd name="T102" fmla="*/ 600 w 1369"/>
                <a:gd name="T103" fmla="*/ 889 h 1057"/>
                <a:gd name="T104" fmla="*/ 780 w 1369"/>
                <a:gd name="T105" fmla="*/ 741 h 1057"/>
                <a:gd name="T106" fmla="*/ 486 w 1369"/>
                <a:gd name="T107" fmla="*/ 685 h 1057"/>
                <a:gd name="T108" fmla="*/ 587 w 1369"/>
                <a:gd name="T109" fmla="*/ 850 h 1057"/>
                <a:gd name="T110" fmla="*/ 560 w 1369"/>
                <a:gd name="T111" fmla="*/ 881 h 1057"/>
                <a:gd name="T112" fmla="*/ 232 w 1369"/>
                <a:gd name="T113" fmla="*/ 509 h 1057"/>
                <a:gd name="T114" fmla="*/ 233 w 1369"/>
                <a:gd name="T115" fmla="*/ 61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9" h="1057">
                  <a:moveTo>
                    <a:pt x="234" y="304"/>
                  </a:moveTo>
                  <a:cubicBezTo>
                    <a:pt x="234" y="304"/>
                    <a:pt x="234" y="304"/>
                    <a:pt x="234" y="304"/>
                  </a:cubicBezTo>
                  <a:cubicBezTo>
                    <a:pt x="190" y="329"/>
                    <a:pt x="190" y="329"/>
                    <a:pt x="190" y="329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34" y="304"/>
                    <a:pt x="234" y="304"/>
                    <a:pt x="234" y="304"/>
                  </a:cubicBezTo>
                  <a:close/>
                  <a:moveTo>
                    <a:pt x="581" y="113"/>
                  </a:moveTo>
                  <a:cubicBezTo>
                    <a:pt x="569" y="91"/>
                    <a:pt x="569" y="91"/>
                    <a:pt x="569" y="91"/>
                  </a:cubicBezTo>
                  <a:cubicBezTo>
                    <a:pt x="524" y="115"/>
                    <a:pt x="524" y="115"/>
                    <a:pt x="524" y="115"/>
                  </a:cubicBezTo>
                  <a:cubicBezTo>
                    <a:pt x="537" y="138"/>
                    <a:pt x="537" y="138"/>
                    <a:pt x="537" y="138"/>
                  </a:cubicBezTo>
                  <a:cubicBezTo>
                    <a:pt x="581" y="113"/>
                    <a:pt x="581" y="113"/>
                    <a:pt x="581" y="113"/>
                  </a:cubicBezTo>
                  <a:cubicBezTo>
                    <a:pt x="581" y="113"/>
                    <a:pt x="581" y="113"/>
                    <a:pt x="581" y="113"/>
                  </a:cubicBezTo>
                  <a:close/>
                  <a:moveTo>
                    <a:pt x="373" y="228"/>
                  </a:moveTo>
                  <a:cubicBezTo>
                    <a:pt x="360" y="205"/>
                    <a:pt x="360" y="205"/>
                    <a:pt x="360" y="205"/>
                  </a:cubicBezTo>
                  <a:cubicBezTo>
                    <a:pt x="316" y="230"/>
                    <a:pt x="316" y="230"/>
                    <a:pt x="316" y="230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8"/>
                    <a:pt x="373" y="228"/>
                    <a:pt x="373" y="228"/>
                  </a:cubicBezTo>
                  <a:close/>
                  <a:moveTo>
                    <a:pt x="443" y="190"/>
                  </a:moveTo>
                  <a:cubicBezTo>
                    <a:pt x="430" y="167"/>
                    <a:pt x="430" y="167"/>
                    <a:pt x="430" y="167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98" y="214"/>
                    <a:pt x="398" y="214"/>
                    <a:pt x="398" y="214"/>
                  </a:cubicBezTo>
                  <a:cubicBezTo>
                    <a:pt x="443" y="190"/>
                    <a:pt x="443" y="190"/>
                    <a:pt x="443" y="190"/>
                  </a:cubicBezTo>
                  <a:cubicBezTo>
                    <a:pt x="443" y="190"/>
                    <a:pt x="443" y="190"/>
                    <a:pt x="443" y="190"/>
                  </a:cubicBezTo>
                  <a:close/>
                  <a:moveTo>
                    <a:pt x="513" y="151"/>
                  </a:moveTo>
                  <a:cubicBezTo>
                    <a:pt x="501" y="129"/>
                    <a:pt x="501" y="129"/>
                    <a:pt x="501" y="129"/>
                  </a:cubicBezTo>
                  <a:cubicBezTo>
                    <a:pt x="455" y="153"/>
                    <a:pt x="455" y="153"/>
                    <a:pt x="455" y="153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513" y="151"/>
                    <a:pt x="513" y="151"/>
                    <a:pt x="513" y="151"/>
                  </a:cubicBezTo>
                  <a:cubicBezTo>
                    <a:pt x="513" y="151"/>
                    <a:pt x="513" y="151"/>
                    <a:pt x="513" y="151"/>
                  </a:cubicBezTo>
                  <a:close/>
                  <a:moveTo>
                    <a:pt x="32" y="631"/>
                  </a:moveTo>
                  <a:cubicBezTo>
                    <a:pt x="30" y="620"/>
                    <a:pt x="30" y="607"/>
                    <a:pt x="29" y="592"/>
                  </a:cubicBezTo>
                  <a:cubicBezTo>
                    <a:pt x="28" y="587"/>
                    <a:pt x="28" y="587"/>
                    <a:pt x="28" y="58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1" y="595"/>
                    <a:pt x="1" y="595"/>
                    <a:pt x="1" y="595"/>
                  </a:cubicBezTo>
                  <a:cubicBezTo>
                    <a:pt x="3" y="608"/>
                    <a:pt x="3" y="622"/>
                    <a:pt x="5" y="634"/>
                  </a:cubicBezTo>
                  <a:cubicBezTo>
                    <a:pt x="6" y="639"/>
                    <a:pt x="6" y="639"/>
                    <a:pt x="6" y="639"/>
                  </a:cubicBezTo>
                  <a:cubicBezTo>
                    <a:pt x="33" y="636"/>
                    <a:pt x="33" y="636"/>
                    <a:pt x="33" y="636"/>
                  </a:cubicBezTo>
                  <a:cubicBezTo>
                    <a:pt x="32" y="631"/>
                    <a:pt x="32" y="631"/>
                    <a:pt x="32" y="631"/>
                  </a:cubicBezTo>
                  <a:cubicBezTo>
                    <a:pt x="32" y="631"/>
                    <a:pt x="32" y="631"/>
                    <a:pt x="32" y="631"/>
                  </a:cubicBezTo>
                  <a:close/>
                  <a:moveTo>
                    <a:pt x="143" y="346"/>
                  </a:moveTo>
                  <a:cubicBezTo>
                    <a:pt x="148" y="346"/>
                    <a:pt x="152" y="346"/>
                    <a:pt x="157" y="344"/>
                  </a:cubicBezTo>
                  <a:cubicBezTo>
                    <a:pt x="162" y="343"/>
                    <a:pt x="162" y="343"/>
                    <a:pt x="162" y="343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49" y="320"/>
                    <a:pt x="149" y="320"/>
                    <a:pt x="149" y="320"/>
                  </a:cubicBezTo>
                  <a:cubicBezTo>
                    <a:pt x="143" y="322"/>
                    <a:pt x="133" y="320"/>
                    <a:pt x="118" y="316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05" y="338"/>
                    <a:pt x="105" y="338"/>
                    <a:pt x="105" y="338"/>
                  </a:cubicBezTo>
                  <a:cubicBezTo>
                    <a:pt x="110" y="341"/>
                    <a:pt x="110" y="341"/>
                    <a:pt x="110" y="341"/>
                  </a:cubicBezTo>
                  <a:cubicBezTo>
                    <a:pt x="124" y="344"/>
                    <a:pt x="134" y="346"/>
                    <a:pt x="143" y="346"/>
                  </a:cubicBezTo>
                  <a:close/>
                  <a:moveTo>
                    <a:pt x="26" y="554"/>
                  </a:moveTo>
                  <a:cubicBezTo>
                    <a:pt x="26" y="543"/>
                    <a:pt x="26" y="534"/>
                    <a:pt x="26" y="525"/>
                  </a:cubicBezTo>
                  <a:cubicBezTo>
                    <a:pt x="26" y="521"/>
                    <a:pt x="26" y="518"/>
                    <a:pt x="26" y="514"/>
                  </a:cubicBezTo>
                  <a:cubicBezTo>
                    <a:pt x="26" y="509"/>
                    <a:pt x="26" y="509"/>
                    <a:pt x="26" y="509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0" y="517"/>
                    <a:pt x="0" y="521"/>
                    <a:pt x="0" y="525"/>
                  </a:cubicBezTo>
                  <a:cubicBezTo>
                    <a:pt x="0" y="534"/>
                    <a:pt x="0" y="544"/>
                    <a:pt x="0" y="554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26" y="559"/>
                    <a:pt x="26" y="559"/>
                    <a:pt x="26" y="559"/>
                  </a:cubicBezTo>
                  <a:cubicBezTo>
                    <a:pt x="26" y="554"/>
                    <a:pt x="26" y="554"/>
                    <a:pt x="26" y="554"/>
                  </a:cubicBezTo>
                  <a:cubicBezTo>
                    <a:pt x="26" y="554"/>
                    <a:pt x="26" y="554"/>
                    <a:pt x="26" y="554"/>
                  </a:cubicBezTo>
                  <a:close/>
                  <a:moveTo>
                    <a:pt x="652" y="75"/>
                  </a:moveTo>
                  <a:cubicBezTo>
                    <a:pt x="639" y="54"/>
                    <a:pt x="639" y="54"/>
                    <a:pt x="639" y="54"/>
                  </a:cubicBezTo>
                  <a:cubicBezTo>
                    <a:pt x="594" y="77"/>
                    <a:pt x="594" y="77"/>
                    <a:pt x="594" y="77"/>
                  </a:cubicBezTo>
                  <a:cubicBezTo>
                    <a:pt x="606" y="101"/>
                    <a:pt x="606" y="101"/>
                    <a:pt x="606" y="101"/>
                  </a:cubicBezTo>
                  <a:cubicBezTo>
                    <a:pt x="652" y="75"/>
                    <a:pt x="652" y="75"/>
                    <a:pt x="652" y="75"/>
                  </a:cubicBezTo>
                  <a:cubicBezTo>
                    <a:pt x="652" y="75"/>
                    <a:pt x="652" y="75"/>
                    <a:pt x="652" y="75"/>
                  </a:cubicBezTo>
                  <a:close/>
                  <a:moveTo>
                    <a:pt x="28" y="478"/>
                  </a:moveTo>
                  <a:cubicBezTo>
                    <a:pt x="29" y="476"/>
                    <a:pt x="29" y="475"/>
                    <a:pt x="29" y="475"/>
                  </a:cubicBezTo>
                  <a:cubicBezTo>
                    <a:pt x="34" y="468"/>
                    <a:pt x="36" y="458"/>
                    <a:pt x="36" y="446"/>
                  </a:cubicBezTo>
                  <a:cubicBezTo>
                    <a:pt x="36" y="443"/>
                    <a:pt x="36" y="439"/>
                    <a:pt x="36" y="435"/>
                  </a:cubicBezTo>
                  <a:cubicBezTo>
                    <a:pt x="35" y="430"/>
                    <a:pt x="35" y="430"/>
                    <a:pt x="35" y="430"/>
                  </a:cubicBezTo>
                  <a:cubicBezTo>
                    <a:pt x="9" y="431"/>
                    <a:pt x="9" y="431"/>
                    <a:pt x="9" y="431"/>
                  </a:cubicBezTo>
                  <a:cubicBezTo>
                    <a:pt x="9" y="437"/>
                    <a:pt x="9" y="437"/>
                    <a:pt x="9" y="437"/>
                  </a:cubicBezTo>
                  <a:cubicBezTo>
                    <a:pt x="9" y="440"/>
                    <a:pt x="9" y="443"/>
                    <a:pt x="9" y="446"/>
                  </a:cubicBezTo>
                  <a:cubicBezTo>
                    <a:pt x="9" y="456"/>
                    <a:pt x="8" y="460"/>
                    <a:pt x="7" y="461"/>
                  </a:cubicBezTo>
                  <a:cubicBezTo>
                    <a:pt x="5" y="464"/>
                    <a:pt x="3" y="467"/>
                    <a:pt x="2" y="472"/>
                  </a:cubicBezTo>
                  <a:cubicBezTo>
                    <a:pt x="1" y="477"/>
                    <a:pt x="1" y="477"/>
                    <a:pt x="1" y="477"/>
                  </a:cubicBezTo>
                  <a:cubicBezTo>
                    <a:pt x="27" y="484"/>
                    <a:pt x="27" y="484"/>
                    <a:pt x="27" y="484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28" y="478"/>
                    <a:pt x="28" y="478"/>
                    <a:pt x="28" y="478"/>
                  </a:cubicBezTo>
                  <a:close/>
                  <a:moveTo>
                    <a:pt x="5" y="404"/>
                  </a:moveTo>
                  <a:cubicBezTo>
                    <a:pt x="31" y="400"/>
                    <a:pt x="31" y="400"/>
                    <a:pt x="31" y="400"/>
                  </a:cubicBezTo>
                  <a:cubicBezTo>
                    <a:pt x="30" y="395"/>
                    <a:pt x="30" y="395"/>
                    <a:pt x="30" y="395"/>
                  </a:cubicBezTo>
                  <a:cubicBezTo>
                    <a:pt x="29" y="391"/>
                    <a:pt x="28" y="384"/>
                    <a:pt x="28" y="382"/>
                  </a:cubicBezTo>
                  <a:cubicBezTo>
                    <a:pt x="28" y="380"/>
                    <a:pt x="29" y="374"/>
                    <a:pt x="34" y="363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9" y="353"/>
                    <a:pt x="9" y="353"/>
                    <a:pt x="9" y="353"/>
                  </a:cubicBezTo>
                  <a:cubicBezTo>
                    <a:pt x="6" y="361"/>
                    <a:pt x="1" y="373"/>
                    <a:pt x="1" y="382"/>
                  </a:cubicBezTo>
                  <a:cubicBezTo>
                    <a:pt x="1" y="386"/>
                    <a:pt x="2" y="391"/>
                    <a:pt x="3" y="399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5" y="404"/>
                    <a:pt x="5" y="404"/>
                    <a:pt x="5" y="404"/>
                  </a:cubicBezTo>
                  <a:close/>
                  <a:moveTo>
                    <a:pt x="1067" y="199"/>
                  </a:moveTo>
                  <a:cubicBezTo>
                    <a:pt x="1072" y="201"/>
                    <a:pt x="1072" y="201"/>
                    <a:pt x="1072" y="201"/>
                  </a:cubicBezTo>
                  <a:cubicBezTo>
                    <a:pt x="1085" y="179"/>
                    <a:pt x="1085" y="179"/>
                    <a:pt x="1085" y="179"/>
                  </a:cubicBezTo>
                  <a:cubicBezTo>
                    <a:pt x="1080" y="176"/>
                    <a:pt x="1080" y="176"/>
                    <a:pt x="1080" y="176"/>
                  </a:cubicBezTo>
                  <a:cubicBezTo>
                    <a:pt x="1068" y="170"/>
                    <a:pt x="1057" y="163"/>
                    <a:pt x="1045" y="157"/>
                  </a:cubicBezTo>
                  <a:cubicBezTo>
                    <a:pt x="1040" y="154"/>
                    <a:pt x="1040" y="154"/>
                    <a:pt x="1040" y="154"/>
                  </a:cubicBezTo>
                  <a:cubicBezTo>
                    <a:pt x="1027" y="177"/>
                    <a:pt x="1027" y="177"/>
                    <a:pt x="1027" y="177"/>
                  </a:cubicBezTo>
                  <a:cubicBezTo>
                    <a:pt x="1032" y="180"/>
                    <a:pt x="1032" y="180"/>
                    <a:pt x="1032" y="180"/>
                  </a:cubicBezTo>
                  <a:cubicBezTo>
                    <a:pt x="1045" y="187"/>
                    <a:pt x="1057" y="193"/>
                    <a:pt x="1067" y="199"/>
                  </a:cubicBezTo>
                  <a:close/>
                  <a:moveTo>
                    <a:pt x="1270" y="323"/>
                  </a:moveTo>
                  <a:cubicBezTo>
                    <a:pt x="1275" y="326"/>
                    <a:pt x="1275" y="326"/>
                    <a:pt x="1275" y="326"/>
                  </a:cubicBezTo>
                  <a:cubicBezTo>
                    <a:pt x="1290" y="304"/>
                    <a:pt x="1290" y="304"/>
                    <a:pt x="1290" y="304"/>
                  </a:cubicBezTo>
                  <a:cubicBezTo>
                    <a:pt x="1286" y="301"/>
                    <a:pt x="1286" y="301"/>
                    <a:pt x="1286" y="301"/>
                  </a:cubicBezTo>
                  <a:cubicBezTo>
                    <a:pt x="1276" y="294"/>
                    <a:pt x="1264" y="287"/>
                    <a:pt x="1251" y="278"/>
                  </a:cubicBezTo>
                  <a:cubicBezTo>
                    <a:pt x="1246" y="275"/>
                    <a:pt x="1246" y="275"/>
                    <a:pt x="1246" y="275"/>
                  </a:cubicBezTo>
                  <a:cubicBezTo>
                    <a:pt x="1232" y="297"/>
                    <a:pt x="1232" y="297"/>
                    <a:pt x="1232" y="297"/>
                  </a:cubicBezTo>
                  <a:cubicBezTo>
                    <a:pt x="1237" y="300"/>
                    <a:pt x="1237" y="300"/>
                    <a:pt x="1237" y="300"/>
                  </a:cubicBezTo>
                  <a:cubicBezTo>
                    <a:pt x="1249" y="308"/>
                    <a:pt x="1261" y="316"/>
                    <a:pt x="1270" y="323"/>
                  </a:cubicBezTo>
                  <a:close/>
                  <a:moveTo>
                    <a:pt x="1204" y="279"/>
                  </a:moveTo>
                  <a:cubicBezTo>
                    <a:pt x="1209" y="282"/>
                    <a:pt x="1209" y="282"/>
                    <a:pt x="1209" y="282"/>
                  </a:cubicBezTo>
                  <a:cubicBezTo>
                    <a:pt x="1223" y="259"/>
                    <a:pt x="1223" y="259"/>
                    <a:pt x="1223" y="259"/>
                  </a:cubicBezTo>
                  <a:cubicBezTo>
                    <a:pt x="1217" y="257"/>
                    <a:pt x="1217" y="257"/>
                    <a:pt x="1217" y="257"/>
                  </a:cubicBezTo>
                  <a:cubicBezTo>
                    <a:pt x="1207" y="250"/>
                    <a:pt x="1196" y="243"/>
                    <a:pt x="1184" y="236"/>
                  </a:cubicBezTo>
                  <a:cubicBezTo>
                    <a:pt x="1179" y="233"/>
                    <a:pt x="1179" y="233"/>
                    <a:pt x="1179" y="233"/>
                  </a:cubicBezTo>
                  <a:cubicBezTo>
                    <a:pt x="1166" y="256"/>
                    <a:pt x="1166" y="256"/>
                    <a:pt x="1166" y="256"/>
                  </a:cubicBezTo>
                  <a:cubicBezTo>
                    <a:pt x="1170" y="259"/>
                    <a:pt x="1170" y="259"/>
                    <a:pt x="1170" y="259"/>
                  </a:cubicBezTo>
                  <a:cubicBezTo>
                    <a:pt x="1183" y="265"/>
                    <a:pt x="1194" y="272"/>
                    <a:pt x="1204" y="279"/>
                  </a:cubicBezTo>
                  <a:close/>
                  <a:moveTo>
                    <a:pt x="1337" y="403"/>
                  </a:moveTo>
                  <a:cubicBezTo>
                    <a:pt x="1340" y="414"/>
                    <a:pt x="1341" y="427"/>
                    <a:pt x="1343" y="441"/>
                  </a:cubicBezTo>
                  <a:cubicBezTo>
                    <a:pt x="1343" y="447"/>
                    <a:pt x="1343" y="447"/>
                    <a:pt x="1343" y="447"/>
                  </a:cubicBezTo>
                  <a:cubicBezTo>
                    <a:pt x="1369" y="445"/>
                    <a:pt x="1369" y="445"/>
                    <a:pt x="1369" y="445"/>
                  </a:cubicBezTo>
                  <a:cubicBezTo>
                    <a:pt x="1369" y="439"/>
                    <a:pt x="1369" y="439"/>
                    <a:pt x="1369" y="439"/>
                  </a:cubicBezTo>
                  <a:cubicBezTo>
                    <a:pt x="1367" y="424"/>
                    <a:pt x="1365" y="410"/>
                    <a:pt x="1363" y="397"/>
                  </a:cubicBezTo>
                  <a:cubicBezTo>
                    <a:pt x="1362" y="392"/>
                    <a:pt x="1362" y="392"/>
                    <a:pt x="1362" y="392"/>
                  </a:cubicBezTo>
                  <a:cubicBezTo>
                    <a:pt x="1336" y="397"/>
                    <a:pt x="1336" y="397"/>
                    <a:pt x="1336" y="397"/>
                  </a:cubicBezTo>
                  <a:cubicBezTo>
                    <a:pt x="1337" y="403"/>
                    <a:pt x="1337" y="403"/>
                    <a:pt x="1337" y="403"/>
                  </a:cubicBezTo>
                  <a:cubicBezTo>
                    <a:pt x="1337" y="403"/>
                    <a:pt x="1337" y="403"/>
                    <a:pt x="1337" y="403"/>
                  </a:cubicBezTo>
                  <a:close/>
                  <a:moveTo>
                    <a:pt x="1325" y="369"/>
                  </a:moveTo>
                  <a:cubicBezTo>
                    <a:pt x="1328" y="373"/>
                    <a:pt x="1328" y="373"/>
                    <a:pt x="1328" y="373"/>
                  </a:cubicBezTo>
                  <a:cubicBezTo>
                    <a:pt x="1352" y="362"/>
                    <a:pt x="1352" y="362"/>
                    <a:pt x="1352" y="362"/>
                  </a:cubicBezTo>
                  <a:cubicBezTo>
                    <a:pt x="1349" y="356"/>
                    <a:pt x="1349" y="356"/>
                    <a:pt x="1349" y="356"/>
                  </a:cubicBezTo>
                  <a:cubicBezTo>
                    <a:pt x="1344" y="348"/>
                    <a:pt x="1334" y="338"/>
                    <a:pt x="1318" y="325"/>
                  </a:cubicBezTo>
                  <a:cubicBezTo>
                    <a:pt x="1313" y="321"/>
                    <a:pt x="1313" y="321"/>
                    <a:pt x="1313" y="321"/>
                  </a:cubicBezTo>
                  <a:cubicBezTo>
                    <a:pt x="1296" y="342"/>
                    <a:pt x="1296" y="342"/>
                    <a:pt x="1296" y="342"/>
                  </a:cubicBezTo>
                  <a:cubicBezTo>
                    <a:pt x="1301" y="345"/>
                    <a:pt x="1301" y="345"/>
                    <a:pt x="1301" y="345"/>
                  </a:cubicBezTo>
                  <a:cubicBezTo>
                    <a:pt x="1319" y="359"/>
                    <a:pt x="1324" y="367"/>
                    <a:pt x="1325" y="369"/>
                  </a:cubicBezTo>
                  <a:close/>
                  <a:moveTo>
                    <a:pt x="1136" y="238"/>
                  </a:moveTo>
                  <a:cubicBezTo>
                    <a:pt x="1141" y="241"/>
                    <a:pt x="1141" y="241"/>
                    <a:pt x="1141" y="241"/>
                  </a:cubicBezTo>
                  <a:cubicBezTo>
                    <a:pt x="1155" y="219"/>
                    <a:pt x="1155" y="219"/>
                    <a:pt x="1155" y="219"/>
                  </a:cubicBezTo>
                  <a:cubicBezTo>
                    <a:pt x="1150" y="216"/>
                    <a:pt x="1150" y="216"/>
                    <a:pt x="1150" y="216"/>
                  </a:cubicBezTo>
                  <a:cubicBezTo>
                    <a:pt x="1138" y="210"/>
                    <a:pt x="1127" y="203"/>
                    <a:pt x="1115" y="196"/>
                  </a:cubicBezTo>
                  <a:cubicBezTo>
                    <a:pt x="1109" y="194"/>
                    <a:pt x="1109" y="194"/>
                    <a:pt x="1109" y="194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1" y="219"/>
                    <a:pt x="1101" y="219"/>
                    <a:pt x="1101" y="219"/>
                  </a:cubicBezTo>
                  <a:cubicBezTo>
                    <a:pt x="1113" y="225"/>
                    <a:pt x="1125" y="232"/>
                    <a:pt x="1136" y="238"/>
                  </a:cubicBezTo>
                  <a:close/>
                  <a:moveTo>
                    <a:pt x="844" y="74"/>
                  </a:moveTo>
                  <a:cubicBezTo>
                    <a:pt x="849" y="77"/>
                    <a:pt x="849" y="77"/>
                    <a:pt x="849" y="77"/>
                  </a:cubicBezTo>
                  <a:cubicBezTo>
                    <a:pt x="863" y="55"/>
                    <a:pt x="863" y="55"/>
                    <a:pt x="863" y="55"/>
                  </a:cubicBezTo>
                  <a:cubicBezTo>
                    <a:pt x="859" y="52"/>
                    <a:pt x="859" y="52"/>
                    <a:pt x="859" y="52"/>
                  </a:cubicBezTo>
                  <a:cubicBezTo>
                    <a:pt x="846" y="44"/>
                    <a:pt x="834" y="37"/>
                    <a:pt x="823" y="31"/>
                  </a:cubicBezTo>
                  <a:cubicBezTo>
                    <a:pt x="819" y="28"/>
                    <a:pt x="819" y="28"/>
                    <a:pt x="819" y="28"/>
                  </a:cubicBezTo>
                  <a:cubicBezTo>
                    <a:pt x="805" y="51"/>
                    <a:pt x="805" y="51"/>
                    <a:pt x="805" y="51"/>
                  </a:cubicBezTo>
                  <a:cubicBezTo>
                    <a:pt x="810" y="54"/>
                    <a:pt x="810" y="54"/>
                    <a:pt x="810" y="54"/>
                  </a:cubicBezTo>
                  <a:cubicBezTo>
                    <a:pt x="821" y="59"/>
                    <a:pt x="832" y="66"/>
                    <a:pt x="844" y="74"/>
                  </a:cubicBezTo>
                  <a:close/>
                  <a:moveTo>
                    <a:pt x="746" y="26"/>
                  </a:moveTo>
                  <a:cubicBezTo>
                    <a:pt x="747" y="26"/>
                    <a:pt x="748" y="26"/>
                    <a:pt x="750" y="26"/>
                  </a:cubicBezTo>
                  <a:cubicBezTo>
                    <a:pt x="753" y="27"/>
                    <a:pt x="761" y="29"/>
                    <a:pt x="776" y="36"/>
                  </a:cubicBezTo>
                  <a:cubicBezTo>
                    <a:pt x="781" y="39"/>
                    <a:pt x="781" y="39"/>
                    <a:pt x="781" y="39"/>
                  </a:cubicBezTo>
                  <a:cubicBezTo>
                    <a:pt x="792" y="15"/>
                    <a:pt x="792" y="15"/>
                    <a:pt x="792" y="15"/>
                  </a:cubicBezTo>
                  <a:cubicBezTo>
                    <a:pt x="787" y="13"/>
                    <a:pt x="787" y="13"/>
                    <a:pt x="787" y="13"/>
                  </a:cubicBezTo>
                  <a:cubicBezTo>
                    <a:pt x="772" y="5"/>
                    <a:pt x="761" y="1"/>
                    <a:pt x="753" y="0"/>
                  </a:cubicBezTo>
                  <a:cubicBezTo>
                    <a:pt x="750" y="0"/>
                    <a:pt x="748" y="0"/>
                    <a:pt x="746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39" y="0"/>
                    <a:pt x="739" y="0"/>
                    <a:pt x="739" y="0"/>
                  </a:cubicBezTo>
                  <a:cubicBezTo>
                    <a:pt x="739" y="26"/>
                    <a:pt x="739" y="26"/>
                    <a:pt x="739" y="26"/>
                  </a:cubicBezTo>
                  <a:cubicBezTo>
                    <a:pt x="746" y="26"/>
                    <a:pt x="746" y="26"/>
                    <a:pt x="746" y="26"/>
                  </a:cubicBezTo>
                  <a:cubicBezTo>
                    <a:pt x="746" y="26"/>
                    <a:pt x="746" y="26"/>
                    <a:pt x="746" y="26"/>
                  </a:cubicBezTo>
                  <a:close/>
                  <a:moveTo>
                    <a:pt x="682" y="56"/>
                  </a:moveTo>
                  <a:cubicBezTo>
                    <a:pt x="689" y="51"/>
                    <a:pt x="700" y="43"/>
                    <a:pt x="713" y="37"/>
                  </a:cubicBezTo>
                  <a:cubicBezTo>
                    <a:pt x="718" y="34"/>
                    <a:pt x="718" y="34"/>
                    <a:pt x="718" y="34"/>
                  </a:cubicBezTo>
                  <a:cubicBezTo>
                    <a:pt x="706" y="11"/>
                    <a:pt x="706" y="11"/>
                    <a:pt x="706" y="11"/>
                  </a:cubicBezTo>
                  <a:cubicBezTo>
                    <a:pt x="701" y="13"/>
                    <a:pt x="701" y="13"/>
                    <a:pt x="701" y="13"/>
                  </a:cubicBezTo>
                  <a:cubicBezTo>
                    <a:pt x="687" y="20"/>
                    <a:pt x="674" y="29"/>
                    <a:pt x="666" y="35"/>
                  </a:cubicBezTo>
                  <a:cubicBezTo>
                    <a:pt x="661" y="39"/>
                    <a:pt x="661" y="39"/>
                    <a:pt x="661" y="39"/>
                  </a:cubicBezTo>
                  <a:cubicBezTo>
                    <a:pt x="677" y="60"/>
                    <a:pt x="677" y="60"/>
                    <a:pt x="677" y="60"/>
                  </a:cubicBezTo>
                  <a:cubicBezTo>
                    <a:pt x="682" y="56"/>
                    <a:pt x="682" y="56"/>
                    <a:pt x="682" y="56"/>
                  </a:cubicBezTo>
                  <a:cubicBezTo>
                    <a:pt x="682" y="56"/>
                    <a:pt x="682" y="56"/>
                    <a:pt x="682" y="56"/>
                  </a:cubicBezTo>
                  <a:close/>
                  <a:moveTo>
                    <a:pt x="38" y="662"/>
                  </a:moveTo>
                  <a:cubicBezTo>
                    <a:pt x="35" y="658"/>
                    <a:pt x="35" y="658"/>
                    <a:pt x="35" y="658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9" y="680"/>
                    <a:pt x="19" y="680"/>
                    <a:pt x="19" y="680"/>
                  </a:cubicBezTo>
                  <a:cubicBezTo>
                    <a:pt x="29" y="690"/>
                    <a:pt x="44" y="699"/>
                    <a:pt x="55" y="705"/>
                  </a:cubicBezTo>
                  <a:cubicBezTo>
                    <a:pt x="59" y="707"/>
                    <a:pt x="59" y="707"/>
                    <a:pt x="59" y="707"/>
                  </a:cubicBezTo>
                  <a:cubicBezTo>
                    <a:pt x="72" y="685"/>
                    <a:pt x="72" y="685"/>
                    <a:pt x="72" y="685"/>
                  </a:cubicBezTo>
                  <a:cubicBezTo>
                    <a:pt x="67" y="682"/>
                    <a:pt x="67" y="682"/>
                    <a:pt x="67" y="682"/>
                  </a:cubicBezTo>
                  <a:cubicBezTo>
                    <a:pt x="54" y="675"/>
                    <a:pt x="44" y="669"/>
                    <a:pt x="38" y="662"/>
                  </a:cubicBezTo>
                  <a:close/>
                  <a:moveTo>
                    <a:pt x="997" y="161"/>
                  </a:moveTo>
                  <a:cubicBezTo>
                    <a:pt x="1002" y="163"/>
                    <a:pt x="1002" y="163"/>
                    <a:pt x="1002" y="163"/>
                  </a:cubicBezTo>
                  <a:cubicBezTo>
                    <a:pt x="1014" y="141"/>
                    <a:pt x="1014" y="141"/>
                    <a:pt x="1014" y="141"/>
                  </a:cubicBezTo>
                  <a:cubicBezTo>
                    <a:pt x="1010" y="138"/>
                    <a:pt x="1010" y="138"/>
                    <a:pt x="1010" y="138"/>
                  </a:cubicBezTo>
                  <a:cubicBezTo>
                    <a:pt x="997" y="131"/>
                    <a:pt x="986" y="125"/>
                    <a:pt x="975" y="119"/>
                  </a:cubicBezTo>
                  <a:cubicBezTo>
                    <a:pt x="970" y="116"/>
                    <a:pt x="970" y="116"/>
                    <a:pt x="970" y="116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63" y="142"/>
                    <a:pt x="963" y="142"/>
                    <a:pt x="963" y="142"/>
                  </a:cubicBezTo>
                  <a:cubicBezTo>
                    <a:pt x="973" y="148"/>
                    <a:pt x="985" y="154"/>
                    <a:pt x="997" y="161"/>
                  </a:cubicBezTo>
                  <a:close/>
                  <a:moveTo>
                    <a:pt x="888" y="102"/>
                  </a:moveTo>
                  <a:cubicBezTo>
                    <a:pt x="891" y="103"/>
                    <a:pt x="892" y="104"/>
                    <a:pt x="892" y="104"/>
                  </a:cubicBezTo>
                  <a:cubicBezTo>
                    <a:pt x="893" y="105"/>
                    <a:pt x="893" y="105"/>
                    <a:pt x="893" y="105"/>
                  </a:cubicBezTo>
                  <a:cubicBezTo>
                    <a:pt x="894" y="106"/>
                    <a:pt x="907" y="112"/>
                    <a:pt x="928" y="124"/>
                  </a:cubicBezTo>
                  <a:cubicBezTo>
                    <a:pt x="932" y="126"/>
                    <a:pt x="932" y="126"/>
                    <a:pt x="932" y="126"/>
                  </a:cubicBezTo>
                  <a:cubicBezTo>
                    <a:pt x="945" y="103"/>
                    <a:pt x="945" y="103"/>
                    <a:pt x="945" y="103"/>
                  </a:cubicBezTo>
                  <a:cubicBezTo>
                    <a:pt x="940" y="100"/>
                    <a:pt x="940" y="100"/>
                    <a:pt x="940" y="100"/>
                  </a:cubicBezTo>
                  <a:cubicBezTo>
                    <a:pt x="917" y="88"/>
                    <a:pt x="909" y="84"/>
                    <a:pt x="906" y="82"/>
                  </a:cubicBezTo>
                  <a:cubicBezTo>
                    <a:pt x="906" y="82"/>
                    <a:pt x="906" y="82"/>
                    <a:pt x="906" y="82"/>
                  </a:cubicBezTo>
                  <a:cubicBezTo>
                    <a:pt x="906" y="82"/>
                    <a:pt x="900" y="78"/>
                    <a:pt x="891" y="73"/>
                  </a:cubicBezTo>
                  <a:cubicBezTo>
                    <a:pt x="887" y="69"/>
                    <a:pt x="887" y="69"/>
                    <a:pt x="887" y="69"/>
                  </a:cubicBezTo>
                  <a:cubicBezTo>
                    <a:pt x="873" y="91"/>
                    <a:pt x="873" y="91"/>
                    <a:pt x="873" y="91"/>
                  </a:cubicBezTo>
                  <a:cubicBezTo>
                    <a:pt x="877" y="94"/>
                    <a:pt x="877" y="94"/>
                    <a:pt x="877" y="94"/>
                  </a:cubicBezTo>
                  <a:cubicBezTo>
                    <a:pt x="882" y="97"/>
                    <a:pt x="886" y="100"/>
                    <a:pt x="888" y="102"/>
                  </a:cubicBezTo>
                  <a:close/>
                  <a:moveTo>
                    <a:pt x="304" y="266"/>
                  </a:moveTo>
                  <a:cubicBezTo>
                    <a:pt x="291" y="242"/>
                    <a:pt x="291" y="242"/>
                    <a:pt x="291" y="242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60" y="290"/>
                    <a:pt x="260" y="290"/>
                    <a:pt x="260" y="290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lose/>
                  <a:moveTo>
                    <a:pt x="1073" y="766"/>
                  </a:moveTo>
                  <a:cubicBezTo>
                    <a:pt x="1085" y="787"/>
                    <a:pt x="1085" y="787"/>
                    <a:pt x="1085" y="787"/>
                  </a:cubicBezTo>
                  <a:cubicBezTo>
                    <a:pt x="1129" y="762"/>
                    <a:pt x="1129" y="762"/>
                    <a:pt x="1129" y="762"/>
                  </a:cubicBezTo>
                  <a:cubicBezTo>
                    <a:pt x="1117" y="740"/>
                    <a:pt x="1117" y="740"/>
                    <a:pt x="1117" y="740"/>
                  </a:cubicBezTo>
                  <a:cubicBezTo>
                    <a:pt x="1073" y="766"/>
                    <a:pt x="1073" y="766"/>
                    <a:pt x="1073" y="766"/>
                  </a:cubicBezTo>
                  <a:cubicBezTo>
                    <a:pt x="1073" y="766"/>
                    <a:pt x="1073" y="766"/>
                    <a:pt x="1073" y="766"/>
                  </a:cubicBezTo>
                  <a:close/>
                  <a:moveTo>
                    <a:pt x="974" y="824"/>
                  </a:moveTo>
                  <a:cubicBezTo>
                    <a:pt x="961" y="831"/>
                    <a:pt x="950" y="838"/>
                    <a:pt x="940" y="844"/>
                  </a:cubicBezTo>
                  <a:cubicBezTo>
                    <a:pt x="936" y="847"/>
                    <a:pt x="936" y="847"/>
                    <a:pt x="936" y="847"/>
                  </a:cubicBezTo>
                  <a:cubicBezTo>
                    <a:pt x="949" y="870"/>
                    <a:pt x="949" y="870"/>
                    <a:pt x="949" y="870"/>
                  </a:cubicBezTo>
                  <a:cubicBezTo>
                    <a:pt x="953" y="867"/>
                    <a:pt x="953" y="867"/>
                    <a:pt x="953" y="867"/>
                  </a:cubicBezTo>
                  <a:cubicBezTo>
                    <a:pt x="964" y="860"/>
                    <a:pt x="975" y="853"/>
                    <a:pt x="987" y="846"/>
                  </a:cubicBezTo>
                  <a:cubicBezTo>
                    <a:pt x="992" y="844"/>
                    <a:pt x="992" y="844"/>
                    <a:pt x="992" y="844"/>
                  </a:cubicBezTo>
                  <a:cubicBezTo>
                    <a:pt x="979" y="821"/>
                    <a:pt x="979" y="821"/>
                    <a:pt x="979" y="821"/>
                  </a:cubicBezTo>
                  <a:cubicBezTo>
                    <a:pt x="974" y="824"/>
                    <a:pt x="974" y="824"/>
                    <a:pt x="974" y="824"/>
                  </a:cubicBezTo>
                  <a:cubicBezTo>
                    <a:pt x="974" y="824"/>
                    <a:pt x="974" y="824"/>
                    <a:pt x="974" y="824"/>
                  </a:cubicBezTo>
                  <a:close/>
                  <a:moveTo>
                    <a:pt x="1043" y="783"/>
                  </a:moveTo>
                  <a:cubicBezTo>
                    <a:pt x="1031" y="789"/>
                    <a:pt x="1019" y="796"/>
                    <a:pt x="1008" y="803"/>
                  </a:cubicBezTo>
                  <a:cubicBezTo>
                    <a:pt x="1003" y="806"/>
                    <a:pt x="1003" y="806"/>
                    <a:pt x="1003" y="806"/>
                  </a:cubicBezTo>
                  <a:cubicBezTo>
                    <a:pt x="1016" y="828"/>
                    <a:pt x="1016" y="828"/>
                    <a:pt x="1016" y="828"/>
                  </a:cubicBezTo>
                  <a:cubicBezTo>
                    <a:pt x="1021" y="825"/>
                    <a:pt x="1021" y="825"/>
                    <a:pt x="1021" y="825"/>
                  </a:cubicBezTo>
                  <a:cubicBezTo>
                    <a:pt x="1033" y="819"/>
                    <a:pt x="1045" y="813"/>
                    <a:pt x="1056" y="805"/>
                  </a:cubicBezTo>
                  <a:cubicBezTo>
                    <a:pt x="1062" y="803"/>
                    <a:pt x="1062" y="803"/>
                    <a:pt x="1062" y="803"/>
                  </a:cubicBezTo>
                  <a:cubicBezTo>
                    <a:pt x="1048" y="780"/>
                    <a:pt x="1048" y="780"/>
                    <a:pt x="1048" y="780"/>
                  </a:cubicBezTo>
                  <a:cubicBezTo>
                    <a:pt x="1043" y="783"/>
                    <a:pt x="1043" y="783"/>
                    <a:pt x="1043" y="783"/>
                  </a:cubicBezTo>
                  <a:cubicBezTo>
                    <a:pt x="1043" y="783"/>
                    <a:pt x="1043" y="783"/>
                    <a:pt x="1043" y="783"/>
                  </a:cubicBezTo>
                  <a:close/>
                  <a:moveTo>
                    <a:pt x="838" y="909"/>
                  </a:moveTo>
                  <a:cubicBezTo>
                    <a:pt x="824" y="920"/>
                    <a:pt x="816" y="927"/>
                    <a:pt x="812" y="934"/>
                  </a:cubicBezTo>
                  <a:cubicBezTo>
                    <a:pt x="811" y="936"/>
                    <a:pt x="809" y="938"/>
                    <a:pt x="808" y="941"/>
                  </a:cubicBezTo>
                  <a:cubicBezTo>
                    <a:pt x="805" y="946"/>
                    <a:pt x="805" y="946"/>
                    <a:pt x="805" y="946"/>
                  </a:cubicBezTo>
                  <a:cubicBezTo>
                    <a:pt x="827" y="959"/>
                    <a:pt x="827" y="959"/>
                    <a:pt x="827" y="959"/>
                  </a:cubicBezTo>
                  <a:cubicBezTo>
                    <a:pt x="830" y="955"/>
                    <a:pt x="830" y="955"/>
                    <a:pt x="830" y="955"/>
                  </a:cubicBezTo>
                  <a:cubicBezTo>
                    <a:pt x="832" y="953"/>
                    <a:pt x="832" y="950"/>
                    <a:pt x="834" y="948"/>
                  </a:cubicBezTo>
                  <a:cubicBezTo>
                    <a:pt x="835" y="947"/>
                    <a:pt x="838" y="942"/>
                    <a:pt x="854" y="930"/>
                  </a:cubicBezTo>
                  <a:cubicBezTo>
                    <a:pt x="858" y="926"/>
                    <a:pt x="858" y="926"/>
                    <a:pt x="858" y="926"/>
                  </a:cubicBezTo>
                  <a:cubicBezTo>
                    <a:pt x="843" y="906"/>
                    <a:pt x="843" y="906"/>
                    <a:pt x="843" y="906"/>
                  </a:cubicBezTo>
                  <a:cubicBezTo>
                    <a:pt x="838" y="909"/>
                    <a:pt x="838" y="909"/>
                    <a:pt x="838" y="909"/>
                  </a:cubicBezTo>
                  <a:cubicBezTo>
                    <a:pt x="838" y="909"/>
                    <a:pt x="838" y="909"/>
                    <a:pt x="838" y="909"/>
                  </a:cubicBezTo>
                  <a:close/>
                  <a:moveTo>
                    <a:pt x="905" y="864"/>
                  </a:moveTo>
                  <a:cubicBezTo>
                    <a:pt x="894" y="872"/>
                    <a:pt x="882" y="879"/>
                    <a:pt x="872" y="886"/>
                  </a:cubicBezTo>
                  <a:cubicBezTo>
                    <a:pt x="868" y="889"/>
                    <a:pt x="868" y="889"/>
                    <a:pt x="868" y="889"/>
                  </a:cubicBezTo>
                  <a:cubicBezTo>
                    <a:pt x="882" y="910"/>
                    <a:pt x="882" y="910"/>
                    <a:pt x="882" y="910"/>
                  </a:cubicBezTo>
                  <a:cubicBezTo>
                    <a:pt x="886" y="907"/>
                    <a:pt x="886" y="907"/>
                    <a:pt x="886" y="907"/>
                  </a:cubicBezTo>
                  <a:cubicBezTo>
                    <a:pt x="897" y="901"/>
                    <a:pt x="908" y="894"/>
                    <a:pt x="919" y="887"/>
                  </a:cubicBezTo>
                  <a:cubicBezTo>
                    <a:pt x="924" y="884"/>
                    <a:pt x="924" y="884"/>
                    <a:pt x="924" y="884"/>
                  </a:cubicBezTo>
                  <a:cubicBezTo>
                    <a:pt x="911" y="861"/>
                    <a:pt x="911" y="861"/>
                    <a:pt x="911" y="861"/>
                  </a:cubicBezTo>
                  <a:cubicBezTo>
                    <a:pt x="905" y="864"/>
                    <a:pt x="905" y="864"/>
                    <a:pt x="905" y="864"/>
                  </a:cubicBezTo>
                  <a:cubicBezTo>
                    <a:pt x="905" y="864"/>
                    <a:pt x="905" y="864"/>
                    <a:pt x="905" y="864"/>
                  </a:cubicBezTo>
                  <a:close/>
                  <a:moveTo>
                    <a:pt x="1140" y="726"/>
                  </a:moveTo>
                  <a:cubicBezTo>
                    <a:pt x="1155" y="748"/>
                    <a:pt x="1155" y="748"/>
                    <a:pt x="1155" y="74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4" y="701"/>
                    <a:pt x="1184" y="701"/>
                    <a:pt x="1184" y="701"/>
                  </a:cubicBezTo>
                  <a:cubicBezTo>
                    <a:pt x="1140" y="726"/>
                    <a:pt x="1140" y="726"/>
                    <a:pt x="1140" y="726"/>
                  </a:cubicBezTo>
                  <a:cubicBezTo>
                    <a:pt x="1140" y="726"/>
                    <a:pt x="1140" y="726"/>
                    <a:pt x="1140" y="726"/>
                  </a:cubicBezTo>
                  <a:close/>
                  <a:moveTo>
                    <a:pt x="48" y="303"/>
                  </a:moveTo>
                  <a:cubicBezTo>
                    <a:pt x="43" y="306"/>
                    <a:pt x="37" y="310"/>
                    <a:pt x="32" y="317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48" y="339"/>
                    <a:pt x="48" y="339"/>
                    <a:pt x="48" y="339"/>
                  </a:cubicBezTo>
                  <a:cubicBezTo>
                    <a:pt x="51" y="334"/>
                    <a:pt x="51" y="334"/>
                    <a:pt x="51" y="334"/>
                  </a:cubicBezTo>
                  <a:cubicBezTo>
                    <a:pt x="54" y="330"/>
                    <a:pt x="58" y="328"/>
                    <a:pt x="61" y="327"/>
                  </a:cubicBezTo>
                  <a:cubicBezTo>
                    <a:pt x="61" y="327"/>
                    <a:pt x="63" y="325"/>
                    <a:pt x="74" y="328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81" y="304"/>
                    <a:pt x="81" y="304"/>
                    <a:pt x="81" y="304"/>
                  </a:cubicBezTo>
                  <a:cubicBezTo>
                    <a:pt x="67" y="299"/>
                    <a:pt x="57" y="299"/>
                    <a:pt x="48" y="303"/>
                  </a:cubicBezTo>
                  <a:close/>
                  <a:moveTo>
                    <a:pt x="1338" y="556"/>
                  </a:moveTo>
                  <a:cubicBezTo>
                    <a:pt x="1336" y="570"/>
                    <a:pt x="1333" y="583"/>
                    <a:pt x="1330" y="593"/>
                  </a:cubicBezTo>
                  <a:cubicBezTo>
                    <a:pt x="1328" y="598"/>
                    <a:pt x="1328" y="598"/>
                    <a:pt x="1328" y="598"/>
                  </a:cubicBezTo>
                  <a:cubicBezTo>
                    <a:pt x="1353" y="606"/>
                    <a:pt x="1353" y="606"/>
                    <a:pt x="1353" y="606"/>
                  </a:cubicBezTo>
                  <a:cubicBezTo>
                    <a:pt x="1355" y="601"/>
                    <a:pt x="1355" y="601"/>
                    <a:pt x="1355" y="601"/>
                  </a:cubicBezTo>
                  <a:cubicBezTo>
                    <a:pt x="1358" y="590"/>
                    <a:pt x="1361" y="576"/>
                    <a:pt x="1363" y="561"/>
                  </a:cubicBezTo>
                  <a:cubicBezTo>
                    <a:pt x="1364" y="555"/>
                    <a:pt x="1364" y="555"/>
                    <a:pt x="1364" y="555"/>
                  </a:cubicBezTo>
                  <a:cubicBezTo>
                    <a:pt x="1339" y="551"/>
                    <a:pt x="1339" y="551"/>
                    <a:pt x="1339" y="551"/>
                  </a:cubicBezTo>
                  <a:cubicBezTo>
                    <a:pt x="1338" y="556"/>
                    <a:pt x="1338" y="556"/>
                    <a:pt x="1338" y="556"/>
                  </a:cubicBezTo>
                  <a:cubicBezTo>
                    <a:pt x="1338" y="556"/>
                    <a:pt x="1338" y="556"/>
                    <a:pt x="1338" y="556"/>
                  </a:cubicBezTo>
                  <a:close/>
                  <a:moveTo>
                    <a:pt x="1344" y="474"/>
                  </a:moveTo>
                  <a:cubicBezTo>
                    <a:pt x="1344" y="480"/>
                    <a:pt x="1344" y="480"/>
                    <a:pt x="1344" y="480"/>
                  </a:cubicBezTo>
                  <a:cubicBezTo>
                    <a:pt x="1344" y="493"/>
                    <a:pt x="1344" y="506"/>
                    <a:pt x="1342" y="518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67" y="526"/>
                    <a:pt x="1367" y="526"/>
                    <a:pt x="1367" y="526"/>
                  </a:cubicBezTo>
                  <a:cubicBezTo>
                    <a:pt x="1367" y="520"/>
                    <a:pt x="1367" y="520"/>
                    <a:pt x="1367" y="520"/>
                  </a:cubicBezTo>
                  <a:cubicBezTo>
                    <a:pt x="1368" y="507"/>
                    <a:pt x="1369" y="493"/>
                    <a:pt x="1369" y="480"/>
                  </a:cubicBezTo>
                  <a:cubicBezTo>
                    <a:pt x="1369" y="474"/>
                    <a:pt x="1369" y="474"/>
                    <a:pt x="1369" y="474"/>
                  </a:cubicBezTo>
                  <a:cubicBezTo>
                    <a:pt x="1344" y="474"/>
                    <a:pt x="1344" y="474"/>
                    <a:pt x="1344" y="474"/>
                  </a:cubicBezTo>
                  <a:cubicBezTo>
                    <a:pt x="1344" y="474"/>
                    <a:pt x="1344" y="474"/>
                    <a:pt x="1344" y="474"/>
                  </a:cubicBezTo>
                  <a:close/>
                  <a:moveTo>
                    <a:pt x="791" y="972"/>
                  </a:moveTo>
                  <a:cubicBezTo>
                    <a:pt x="789" y="977"/>
                    <a:pt x="789" y="977"/>
                    <a:pt x="789" y="977"/>
                  </a:cubicBezTo>
                  <a:cubicBezTo>
                    <a:pt x="782" y="989"/>
                    <a:pt x="777" y="1000"/>
                    <a:pt x="771" y="1009"/>
                  </a:cubicBezTo>
                  <a:cubicBezTo>
                    <a:pt x="767" y="1014"/>
                    <a:pt x="767" y="1014"/>
                    <a:pt x="767" y="1014"/>
                  </a:cubicBezTo>
                  <a:cubicBezTo>
                    <a:pt x="789" y="1028"/>
                    <a:pt x="789" y="1028"/>
                    <a:pt x="789" y="1028"/>
                  </a:cubicBezTo>
                  <a:cubicBezTo>
                    <a:pt x="792" y="1024"/>
                    <a:pt x="792" y="1024"/>
                    <a:pt x="792" y="1024"/>
                  </a:cubicBezTo>
                  <a:cubicBezTo>
                    <a:pt x="799" y="1014"/>
                    <a:pt x="805" y="1002"/>
                    <a:pt x="812" y="988"/>
                  </a:cubicBezTo>
                  <a:cubicBezTo>
                    <a:pt x="814" y="984"/>
                    <a:pt x="814" y="984"/>
                    <a:pt x="814" y="984"/>
                  </a:cubicBezTo>
                  <a:cubicBezTo>
                    <a:pt x="804" y="977"/>
                    <a:pt x="804" y="977"/>
                    <a:pt x="804" y="977"/>
                  </a:cubicBezTo>
                  <a:cubicBezTo>
                    <a:pt x="791" y="972"/>
                    <a:pt x="791" y="972"/>
                    <a:pt x="791" y="972"/>
                  </a:cubicBezTo>
                  <a:cubicBezTo>
                    <a:pt x="791" y="972"/>
                    <a:pt x="791" y="972"/>
                    <a:pt x="791" y="972"/>
                  </a:cubicBezTo>
                  <a:close/>
                  <a:moveTo>
                    <a:pt x="1249" y="662"/>
                  </a:moveTo>
                  <a:cubicBezTo>
                    <a:pt x="1238" y="669"/>
                    <a:pt x="1226" y="676"/>
                    <a:pt x="1214" y="683"/>
                  </a:cubicBezTo>
                  <a:cubicBezTo>
                    <a:pt x="1210" y="686"/>
                    <a:pt x="1210" y="686"/>
                    <a:pt x="1210" y="686"/>
                  </a:cubicBezTo>
                  <a:cubicBezTo>
                    <a:pt x="1222" y="709"/>
                    <a:pt x="1222" y="709"/>
                    <a:pt x="1222" y="709"/>
                  </a:cubicBezTo>
                  <a:cubicBezTo>
                    <a:pt x="1228" y="706"/>
                    <a:pt x="1228" y="706"/>
                    <a:pt x="1228" y="706"/>
                  </a:cubicBezTo>
                  <a:cubicBezTo>
                    <a:pt x="1240" y="698"/>
                    <a:pt x="1252" y="691"/>
                    <a:pt x="1262" y="685"/>
                  </a:cubicBezTo>
                  <a:cubicBezTo>
                    <a:pt x="1267" y="682"/>
                    <a:pt x="1267" y="682"/>
                    <a:pt x="1267" y="682"/>
                  </a:cubicBezTo>
                  <a:cubicBezTo>
                    <a:pt x="1253" y="660"/>
                    <a:pt x="1253" y="660"/>
                    <a:pt x="1253" y="660"/>
                  </a:cubicBezTo>
                  <a:cubicBezTo>
                    <a:pt x="1249" y="662"/>
                    <a:pt x="1249" y="662"/>
                    <a:pt x="1249" y="662"/>
                  </a:cubicBezTo>
                  <a:cubicBezTo>
                    <a:pt x="1249" y="662"/>
                    <a:pt x="1249" y="662"/>
                    <a:pt x="1249" y="662"/>
                  </a:cubicBezTo>
                  <a:close/>
                  <a:moveTo>
                    <a:pt x="1314" y="619"/>
                  </a:moveTo>
                  <a:cubicBezTo>
                    <a:pt x="1307" y="625"/>
                    <a:pt x="1297" y="632"/>
                    <a:pt x="1283" y="641"/>
                  </a:cubicBezTo>
                  <a:cubicBezTo>
                    <a:pt x="1278" y="645"/>
                    <a:pt x="1278" y="645"/>
                    <a:pt x="1278" y="645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297" y="663"/>
                    <a:pt x="1297" y="663"/>
                    <a:pt x="1297" y="663"/>
                  </a:cubicBezTo>
                  <a:cubicBezTo>
                    <a:pt x="1312" y="653"/>
                    <a:pt x="1323" y="646"/>
                    <a:pt x="1330" y="640"/>
                  </a:cubicBezTo>
                  <a:cubicBezTo>
                    <a:pt x="1334" y="636"/>
                    <a:pt x="1334" y="636"/>
                    <a:pt x="1334" y="636"/>
                  </a:cubicBezTo>
                  <a:cubicBezTo>
                    <a:pt x="1318" y="616"/>
                    <a:pt x="1318" y="616"/>
                    <a:pt x="1318" y="616"/>
                  </a:cubicBezTo>
                  <a:cubicBezTo>
                    <a:pt x="1314" y="619"/>
                    <a:pt x="1314" y="619"/>
                    <a:pt x="1314" y="619"/>
                  </a:cubicBezTo>
                  <a:cubicBezTo>
                    <a:pt x="1314" y="619"/>
                    <a:pt x="1314" y="619"/>
                    <a:pt x="1314" y="619"/>
                  </a:cubicBezTo>
                  <a:close/>
                  <a:moveTo>
                    <a:pt x="318" y="798"/>
                  </a:moveTo>
                  <a:cubicBezTo>
                    <a:pt x="314" y="795"/>
                    <a:pt x="314" y="795"/>
                    <a:pt x="314" y="795"/>
                  </a:cubicBezTo>
                  <a:cubicBezTo>
                    <a:pt x="300" y="818"/>
                    <a:pt x="300" y="818"/>
                    <a:pt x="300" y="818"/>
                  </a:cubicBezTo>
                  <a:cubicBezTo>
                    <a:pt x="306" y="821"/>
                    <a:pt x="306" y="821"/>
                    <a:pt x="306" y="821"/>
                  </a:cubicBezTo>
                  <a:cubicBezTo>
                    <a:pt x="317" y="828"/>
                    <a:pt x="328" y="834"/>
                    <a:pt x="339" y="841"/>
                  </a:cubicBezTo>
                  <a:cubicBezTo>
                    <a:pt x="344" y="844"/>
                    <a:pt x="344" y="844"/>
                    <a:pt x="344" y="844"/>
                  </a:cubicBezTo>
                  <a:cubicBezTo>
                    <a:pt x="357" y="821"/>
                    <a:pt x="357" y="821"/>
                    <a:pt x="357" y="821"/>
                  </a:cubicBezTo>
                  <a:cubicBezTo>
                    <a:pt x="353" y="818"/>
                    <a:pt x="353" y="818"/>
                    <a:pt x="353" y="818"/>
                  </a:cubicBezTo>
                  <a:cubicBezTo>
                    <a:pt x="341" y="812"/>
                    <a:pt x="330" y="805"/>
                    <a:pt x="318" y="798"/>
                  </a:cubicBezTo>
                  <a:close/>
                  <a:moveTo>
                    <a:pt x="368" y="858"/>
                  </a:moveTo>
                  <a:cubicBezTo>
                    <a:pt x="413" y="883"/>
                    <a:pt x="413" y="883"/>
                    <a:pt x="413" y="883"/>
                  </a:cubicBezTo>
                  <a:cubicBezTo>
                    <a:pt x="425" y="861"/>
                    <a:pt x="425" y="861"/>
                    <a:pt x="425" y="861"/>
                  </a:cubicBezTo>
                  <a:cubicBezTo>
                    <a:pt x="381" y="834"/>
                    <a:pt x="381" y="834"/>
                    <a:pt x="381" y="834"/>
                  </a:cubicBezTo>
                  <a:cubicBezTo>
                    <a:pt x="368" y="858"/>
                    <a:pt x="368" y="858"/>
                    <a:pt x="368" y="858"/>
                  </a:cubicBezTo>
                  <a:cubicBezTo>
                    <a:pt x="368" y="858"/>
                    <a:pt x="368" y="858"/>
                    <a:pt x="368" y="858"/>
                  </a:cubicBezTo>
                  <a:close/>
                  <a:moveTo>
                    <a:pt x="249" y="759"/>
                  </a:moveTo>
                  <a:cubicBezTo>
                    <a:pt x="244" y="756"/>
                    <a:pt x="244" y="756"/>
                    <a:pt x="244" y="756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36" y="781"/>
                    <a:pt x="236" y="781"/>
                    <a:pt x="236" y="781"/>
                  </a:cubicBezTo>
                  <a:cubicBezTo>
                    <a:pt x="247" y="787"/>
                    <a:pt x="259" y="794"/>
                    <a:pt x="271" y="801"/>
                  </a:cubicBezTo>
                  <a:cubicBezTo>
                    <a:pt x="276" y="803"/>
                    <a:pt x="276" y="803"/>
                    <a:pt x="276" y="803"/>
                  </a:cubicBezTo>
                  <a:cubicBezTo>
                    <a:pt x="289" y="781"/>
                    <a:pt x="289" y="781"/>
                    <a:pt x="289" y="781"/>
                  </a:cubicBezTo>
                  <a:cubicBezTo>
                    <a:pt x="284" y="778"/>
                    <a:pt x="284" y="778"/>
                    <a:pt x="284" y="778"/>
                  </a:cubicBezTo>
                  <a:cubicBezTo>
                    <a:pt x="271" y="771"/>
                    <a:pt x="260" y="765"/>
                    <a:pt x="249" y="759"/>
                  </a:cubicBezTo>
                  <a:close/>
                  <a:moveTo>
                    <a:pt x="179" y="721"/>
                  </a:moveTo>
                  <a:cubicBezTo>
                    <a:pt x="174" y="718"/>
                    <a:pt x="174" y="718"/>
                    <a:pt x="174" y="718"/>
                  </a:cubicBezTo>
                  <a:cubicBezTo>
                    <a:pt x="162" y="741"/>
                    <a:pt x="162" y="741"/>
                    <a:pt x="162" y="741"/>
                  </a:cubicBezTo>
                  <a:cubicBezTo>
                    <a:pt x="167" y="744"/>
                    <a:pt x="167" y="744"/>
                    <a:pt x="167" y="744"/>
                  </a:cubicBezTo>
                  <a:cubicBezTo>
                    <a:pt x="177" y="749"/>
                    <a:pt x="188" y="756"/>
                    <a:pt x="202" y="762"/>
                  </a:cubicBezTo>
                  <a:cubicBezTo>
                    <a:pt x="206" y="765"/>
                    <a:pt x="206" y="765"/>
                    <a:pt x="206" y="765"/>
                  </a:cubicBezTo>
                  <a:cubicBezTo>
                    <a:pt x="219" y="742"/>
                    <a:pt x="219" y="742"/>
                    <a:pt x="219" y="742"/>
                  </a:cubicBezTo>
                  <a:cubicBezTo>
                    <a:pt x="214" y="740"/>
                    <a:pt x="214" y="740"/>
                    <a:pt x="214" y="740"/>
                  </a:cubicBezTo>
                  <a:cubicBezTo>
                    <a:pt x="200" y="732"/>
                    <a:pt x="188" y="726"/>
                    <a:pt x="179" y="721"/>
                  </a:cubicBezTo>
                  <a:close/>
                  <a:moveTo>
                    <a:pt x="133" y="704"/>
                  </a:moveTo>
                  <a:cubicBezTo>
                    <a:pt x="131" y="704"/>
                    <a:pt x="131" y="704"/>
                    <a:pt x="131" y="704"/>
                  </a:cubicBezTo>
                  <a:cubicBezTo>
                    <a:pt x="124" y="704"/>
                    <a:pt x="114" y="702"/>
                    <a:pt x="101" y="698"/>
                  </a:cubicBezTo>
                  <a:cubicBezTo>
                    <a:pt x="96" y="696"/>
                    <a:pt x="96" y="696"/>
                    <a:pt x="96" y="696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3" y="722"/>
                    <a:pt x="93" y="722"/>
                    <a:pt x="93" y="722"/>
                  </a:cubicBezTo>
                  <a:cubicBezTo>
                    <a:pt x="103" y="726"/>
                    <a:pt x="117" y="729"/>
                    <a:pt x="129" y="729"/>
                  </a:cubicBezTo>
                  <a:cubicBezTo>
                    <a:pt x="130" y="729"/>
                    <a:pt x="132" y="729"/>
                    <a:pt x="133" y="729"/>
                  </a:cubicBezTo>
                  <a:cubicBezTo>
                    <a:pt x="133" y="729"/>
                    <a:pt x="133" y="729"/>
                    <a:pt x="133" y="729"/>
                  </a:cubicBezTo>
                  <a:cubicBezTo>
                    <a:pt x="139" y="731"/>
                    <a:pt x="139" y="731"/>
                    <a:pt x="139" y="731"/>
                  </a:cubicBezTo>
                  <a:cubicBezTo>
                    <a:pt x="144" y="706"/>
                    <a:pt x="144" y="706"/>
                    <a:pt x="144" y="706"/>
                  </a:cubicBezTo>
                  <a:cubicBezTo>
                    <a:pt x="139" y="704"/>
                    <a:pt x="139" y="704"/>
                    <a:pt x="139" y="704"/>
                  </a:cubicBezTo>
                  <a:cubicBezTo>
                    <a:pt x="137" y="704"/>
                    <a:pt x="135" y="704"/>
                    <a:pt x="133" y="704"/>
                  </a:cubicBezTo>
                  <a:close/>
                  <a:moveTo>
                    <a:pt x="748" y="1029"/>
                  </a:moveTo>
                  <a:cubicBezTo>
                    <a:pt x="747" y="1029"/>
                    <a:pt x="747" y="1029"/>
                    <a:pt x="745" y="1030"/>
                  </a:cubicBezTo>
                  <a:cubicBezTo>
                    <a:pt x="738" y="1031"/>
                    <a:pt x="726" y="1031"/>
                    <a:pt x="714" y="1030"/>
                  </a:cubicBezTo>
                  <a:cubicBezTo>
                    <a:pt x="708" y="1029"/>
                    <a:pt x="708" y="1029"/>
                    <a:pt x="708" y="1029"/>
                  </a:cubicBezTo>
                  <a:cubicBezTo>
                    <a:pt x="706" y="1055"/>
                    <a:pt x="706" y="1055"/>
                    <a:pt x="706" y="1055"/>
                  </a:cubicBezTo>
                  <a:cubicBezTo>
                    <a:pt x="711" y="1056"/>
                    <a:pt x="711" y="1056"/>
                    <a:pt x="711" y="1056"/>
                  </a:cubicBezTo>
                  <a:cubicBezTo>
                    <a:pt x="718" y="1057"/>
                    <a:pt x="724" y="1057"/>
                    <a:pt x="729" y="1057"/>
                  </a:cubicBezTo>
                  <a:cubicBezTo>
                    <a:pt x="738" y="1057"/>
                    <a:pt x="744" y="1057"/>
                    <a:pt x="750" y="1055"/>
                  </a:cubicBezTo>
                  <a:cubicBezTo>
                    <a:pt x="752" y="1055"/>
                    <a:pt x="754" y="1055"/>
                    <a:pt x="756" y="1054"/>
                  </a:cubicBezTo>
                  <a:cubicBezTo>
                    <a:pt x="761" y="1052"/>
                    <a:pt x="761" y="1052"/>
                    <a:pt x="761" y="1052"/>
                  </a:cubicBezTo>
                  <a:cubicBezTo>
                    <a:pt x="753" y="1027"/>
                    <a:pt x="753" y="1027"/>
                    <a:pt x="753" y="1027"/>
                  </a:cubicBezTo>
                  <a:cubicBezTo>
                    <a:pt x="748" y="1029"/>
                    <a:pt x="748" y="1029"/>
                    <a:pt x="748" y="1029"/>
                  </a:cubicBezTo>
                  <a:cubicBezTo>
                    <a:pt x="748" y="1029"/>
                    <a:pt x="748" y="1029"/>
                    <a:pt x="748" y="1029"/>
                  </a:cubicBezTo>
                  <a:close/>
                  <a:moveTo>
                    <a:pt x="606" y="985"/>
                  </a:moveTo>
                  <a:cubicBezTo>
                    <a:pt x="606" y="984"/>
                    <a:pt x="606" y="984"/>
                    <a:pt x="606" y="984"/>
                  </a:cubicBezTo>
                  <a:cubicBezTo>
                    <a:pt x="602" y="978"/>
                    <a:pt x="598" y="970"/>
                    <a:pt x="594" y="964"/>
                  </a:cubicBezTo>
                  <a:cubicBezTo>
                    <a:pt x="591" y="959"/>
                    <a:pt x="591" y="959"/>
                    <a:pt x="591" y="959"/>
                  </a:cubicBezTo>
                  <a:cubicBezTo>
                    <a:pt x="568" y="973"/>
                    <a:pt x="568" y="973"/>
                    <a:pt x="568" y="973"/>
                  </a:cubicBezTo>
                  <a:cubicBezTo>
                    <a:pt x="571" y="979"/>
                    <a:pt x="571" y="979"/>
                    <a:pt x="571" y="979"/>
                  </a:cubicBezTo>
                  <a:cubicBezTo>
                    <a:pt x="575" y="985"/>
                    <a:pt x="579" y="991"/>
                    <a:pt x="582" y="997"/>
                  </a:cubicBezTo>
                  <a:cubicBezTo>
                    <a:pt x="585" y="1002"/>
                    <a:pt x="589" y="1008"/>
                    <a:pt x="592" y="1013"/>
                  </a:cubicBezTo>
                  <a:cubicBezTo>
                    <a:pt x="595" y="1017"/>
                    <a:pt x="595" y="1017"/>
                    <a:pt x="595" y="1017"/>
                  </a:cubicBezTo>
                  <a:cubicBezTo>
                    <a:pt x="617" y="1003"/>
                    <a:pt x="617" y="1003"/>
                    <a:pt x="617" y="1003"/>
                  </a:cubicBezTo>
                  <a:cubicBezTo>
                    <a:pt x="614" y="998"/>
                    <a:pt x="614" y="998"/>
                    <a:pt x="614" y="998"/>
                  </a:cubicBezTo>
                  <a:cubicBezTo>
                    <a:pt x="612" y="994"/>
                    <a:pt x="609" y="990"/>
                    <a:pt x="606" y="985"/>
                  </a:cubicBezTo>
                  <a:close/>
                  <a:moveTo>
                    <a:pt x="524" y="917"/>
                  </a:moveTo>
                  <a:cubicBezTo>
                    <a:pt x="519" y="914"/>
                    <a:pt x="519" y="914"/>
                    <a:pt x="519" y="914"/>
                  </a:cubicBezTo>
                  <a:cubicBezTo>
                    <a:pt x="507" y="937"/>
                    <a:pt x="507" y="937"/>
                    <a:pt x="507" y="937"/>
                  </a:cubicBezTo>
                  <a:cubicBezTo>
                    <a:pt x="511" y="940"/>
                    <a:pt x="511" y="940"/>
                    <a:pt x="511" y="940"/>
                  </a:cubicBezTo>
                  <a:cubicBezTo>
                    <a:pt x="538" y="955"/>
                    <a:pt x="545" y="958"/>
                    <a:pt x="549" y="958"/>
                  </a:cubicBezTo>
                  <a:cubicBezTo>
                    <a:pt x="555" y="961"/>
                    <a:pt x="555" y="961"/>
                    <a:pt x="555" y="961"/>
                  </a:cubicBezTo>
                  <a:cubicBezTo>
                    <a:pt x="562" y="935"/>
                    <a:pt x="562" y="935"/>
                    <a:pt x="562" y="935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555" y="933"/>
                    <a:pt x="550" y="931"/>
                    <a:pt x="524" y="917"/>
                  </a:cubicBezTo>
                  <a:close/>
                  <a:moveTo>
                    <a:pt x="639" y="1015"/>
                  </a:moveTo>
                  <a:cubicBezTo>
                    <a:pt x="634" y="1013"/>
                    <a:pt x="634" y="1013"/>
                    <a:pt x="634" y="1013"/>
                  </a:cubicBezTo>
                  <a:cubicBezTo>
                    <a:pt x="625" y="1037"/>
                    <a:pt x="625" y="1037"/>
                    <a:pt x="625" y="1037"/>
                  </a:cubicBezTo>
                  <a:cubicBezTo>
                    <a:pt x="630" y="1039"/>
                    <a:pt x="630" y="1039"/>
                    <a:pt x="630" y="1039"/>
                  </a:cubicBezTo>
                  <a:cubicBezTo>
                    <a:pt x="642" y="1042"/>
                    <a:pt x="656" y="1046"/>
                    <a:pt x="671" y="1050"/>
                  </a:cubicBezTo>
                  <a:cubicBezTo>
                    <a:pt x="676" y="1050"/>
                    <a:pt x="676" y="1050"/>
                    <a:pt x="676" y="1050"/>
                  </a:cubicBezTo>
                  <a:cubicBezTo>
                    <a:pt x="682" y="1026"/>
                    <a:pt x="682" y="1026"/>
                    <a:pt x="682" y="1026"/>
                  </a:cubicBezTo>
                  <a:cubicBezTo>
                    <a:pt x="676" y="1024"/>
                    <a:pt x="676" y="1024"/>
                    <a:pt x="676" y="1024"/>
                  </a:cubicBezTo>
                  <a:cubicBezTo>
                    <a:pt x="663" y="1021"/>
                    <a:pt x="650" y="1018"/>
                    <a:pt x="639" y="1015"/>
                  </a:cubicBezTo>
                  <a:close/>
                  <a:moveTo>
                    <a:pt x="455" y="878"/>
                  </a:moveTo>
                  <a:cubicBezTo>
                    <a:pt x="450" y="876"/>
                    <a:pt x="450" y="876"/>
                    <a:pt x="450" y="876"/>
                  </a:cubicBezTo>
                  <a:cubicBezTo>
                    <a:pt x="438" y="898"/>
                    <a:pt x="438" y="898"/>
                    <a:pt x="438" y="898"/>
                  </a:cubicBezTo>
                  <a:cubicBezTo>
                    <a:pt x="442" y="901"/>
                    <a:pt x="442" y="901"/>
                    <a:pt x="442" y="901"/>
                  </a:cubicBezTo>
                  <a:cubicBezTo>
                    <a:pt x="455" y="907"/>
                    <a:pt x="466" y="914"/>
                    <a:pt x="477" y="921"/>
                  </a:cubicBezTo>
                  <a:cubicBezTo>
                    <a:pt x="481" y="923"/>
                    <a:pt x="481" y="923"/>
                    <a:pt x="481" y="923"/>
                  </a:cubicBezTo>
                  <a:cubicBezTo>
                    <a:pt x="494" y="901"/>
                    <a:pt x="494" y="901"/>
                    <a:pt x="494" y="901"/>
                  </a:cubicBezTo>
                  <a:cubicBezTo>
                    <a:pt x="489" y="898"/>
                    <a:pt x="489" y="898"/>
                    <a:pt x="489" y="898"/>
                  </a:cubicBezTo>
                  <a:cubicBezTo>
                    <a:pt x="479" y="892"/>
                    <a:pt x="468" y="885"/>
                    <a:pt x="455" y="878"/>
                  </a:cubicBezTo>
                  <a:close/>
                  <a:moveTo>
                    <a:pt x="737" y="694"/>
                  </a:moveTo>
                  <a:cubicBezTo>
                    <a:pt x="737" y="694"/>
                    <a:pt x="737" y="694"/>
                    <a:pt x="737" y="694"/>
                  </a:cubicBezTo>
                  <a:cubicBezTo>
                    <a:pt x="194" y="387"/>
                    <a:pt x="194" y="387"/>
                    <a:pt x="194" y="387"/>
                  </a:cubicBezTo>
                  <a:cubicBezTo>
                    <a:pt x="194" y="387"/>
                    <a:pt x="194" y="387"/>
                    <a:pt x="722" y="78"/>
                  </a:cubicBezTo>
                  <a:cubicBezTo>
                    <a:pt x="727" y="75"/>
                    <a:pt x="734" y="74"/>
                    <a:pt x="741" y="74"/>
                  </a:cubicBezTo>
                  <a:cubicBezTo>
                    <a:pt x="748" y="74"/>
                    <a:pt x="754" y="75"/>
                    <a:pt x="759" y="78"/>
                  </a:cubicBezTo>
                  <a:cubicBezTo>
                    <a:pt x="759" y="78"/>
                    <a:pt x="759" y="78"/>
                    <a:pt x="1268" y="374"/>
                  </a:cubicBezTo>
                  <a:cubicBezTo>
                    <a:pt x="1271" y="376"/>
                    <a:pt x="1272" y="376"/>
                    <a:pt x="1274" y="378"/>
                  </a:cubicBezTo>
                  <a:cubicBezTo>
                    <a:pt x="1274" y="378"/>
                    <a:pt x="1274" y="378"/>
                    <a:pt x="737" y="694"/>
                  </a:cubicBezTo>
                  <a:close/>
                  <a:moveTo>
                    <a:pt x="246" y="640"/>
                  </a:moveTo>
                  <a:cubicBezTo>
                    <a:pt x="244" y="644"/>
                    <a:pt x="240" y="647"/>
                    <a:pt x="237" y="648"/>
                  </a:cubicBezTo>
                  <a:cubicBezTo>
                    <a:pt x="237" y="648"/>
                    <a:pt x="237" y="648"/>
                    <a:pt x="207" y="666"/>
                  </a:cubicBezTo>
                  <a:cubicBezTo>
                    <a:pt x="207" y="666"/>
                    <a:pt x="207" y="666"/>
                    <a:pt x="540" y="855"/>
                  </a:cubicBezTo>
                  <a:cubicBezTo>
                    <a:pt x="540" y="855"/>
                    <a:pt x="540" y="855"/>
                    <a:pt x="540" y="808"/>
                  </a:cubicBezTo>
                  <a:cubicBezTo>
                    <a:pt x="540" y="808"/>
                    <a:pt x="540" y="808"/>
                    <a:pt x="246" y="640"/>
                  </a:cubicBezTo>
                  <a:close/>
                  <a:moveTo>
                    <a:pt x="756" y="741"/>
                  </a:moveTo>
                  <a:cubicBezTo>
                    <a:pt x="756" y="737"/>
                    <a:pt x="752" y="730"/>
                    <a:pt x="749" y="729"/>
                  </a:cubicBezTo>
                  <a:cubicBezTo>
                    <a:pt x="749" y="729"/>
                    <a:pt x="749" y="729"/>
                    <a:pt x="170" y="402"/>
                  </a:cubicBezTo>
                  <a:cubicBezTo>
                    <a:pt x="170" y="402"/>
                    <a:pt x="170" y="402"/>
                    <a:pt x="169" y="402"/>
                  </a:cubicBezTo>
                  <a:cubicBezTo>
                    <a:pt x="169" y="402"/>
                    <a:pt x="169" y="402"/>
                    <a:pt x="137" y="384"/>
                  </a:cubicBezTo>
                  <a:cubicBezTo>
                    <a:pt x="128" y="379"/>
                    <a:pt x="118" y="379"/>
                    <a:pt x="110" y="383"/>
                  </a:cubicBezTo>
                  <a:cubicBezTo>
                    <a:pt x="102" y="388"/>
                    <a:pt x="97" y="396"/>
                    <a:pt x="97" y="407"/>
                  </a:cubicBezTo>
                  <a:cubicBezTo>
                    <a:pt x="97" y="407"/>
                    <a:pt x="97" y="407"/>
                    <a:pt x="97" y="588"/>
                  </a:cubicBezTo>
                  <a:cubicBezTo>
                    <a:pt x="97" y="588"/>
                    <a:pt x="97" y="588"/>
                    <a:pt x="100" y="602"/>
                  </a:cubicBezTo>
                  <a:cubicBezTo>
                    <a:pt x="100" y="602"/>
                    <a:pt x="100" y="602"/>
                    <a:pt x="118" y="615"/>
                  </a:cubicBezTo>
                  <a:cubicBezTo>
                    <a:pt x="118" y="615"/>
                    <a:pt x="118" y="615"/>
                    <a:pt x="146" y="631"/>
                  </a:cubicBezTo>
                  <a:cubicBezTo>
                    <a:pt x="146" y="631"/>
                    <a:pt x="146" y="631"/>
                    <a:pt x="146" y="585"/>
                  </a:cubicBezTo>
                  <a:cubicBezTo>
                    <a:pt x="146" y="585"/>
                    <a:pt x="146" y="585"/>
                    <a:pt x="140" y="580"/>
                  </a:cubicBezTo>
                  <a:cubicBezTo>
                    <a:pt x="140" y="580"/>
                    <a:pt x="140" y="580"/>
                    <a:pt x="139" y="579"/>
                  </a:cubicBezTo>
                  <a:cubicBezTo>
                    <a:pt x="139" y="579"/>
                    <a:pt x="139" y="579"/>
                    <a:pt x="139" y="433"/>
                  </a:cubicBezTo>
                  <a:cubicBezTo>
                    <a:pt x="139" y="433"/>
                    <a:pt x="139" y="433"/>
                    <a:pt x="715" y="762"/>
                  </a:cubicBezTo>
                  <a:cubicBezTo>
                    <a:pt x="715" y="762"/>
                    <a:pt x="715" y="762"/>
                    <a:pt x="715" y="907"/>
                  </a:cubicBezTo>
                  <a:cubicBezTo>
                    <a:pt x="715" y="907"/>
                    <a:pt x="715" y="907"/>
                    <a:pt x="640" y="863"/>
                  </a:cubicBezTo>
                  <a:cubicBezTo>
                    <a:pt x="638" y="867"/>
                    <a:pt x="635" y="870"/>
                    <a:pt x="631" y="872"/>
                  </a:cubicBezTo>
                  <a:cubicBezTo>
                    <a:pt x="631" y="872"/>
                    <a:pt x="631" y="872"/>
                    <a:pt x="600" y="889"/>
                  </a:cubicBezTo>
                  <a:cubicBezTo>
                    <a:pt x="600" y="889"/>
                    <a:pt x="600" y="889"/>
                    <a:pt x="717" y="956"/>
                  </a:cubicBezTo>
                  <a:cubicBezTo>
                    <a:pt x="722" y="959"/>
                    <a:pt x="727" y="959"/>
                    <a:pt x="731" y="959"/>
                  </a:cubicBezTo>
                  <a:cubicBezTo>
                    <a:pt x="736" y="959"/>
                    <a:pt x="740" y="959"/>
                    <a:pt x="744" y="956"/>
                  </a:cubicBezTo>
                  <a:cubicBezTo>
                    <a:pt x="750" y="953"/>
                    <a:pt x="754" y="946"/>
                    <a:pt x="756" y="938"/>
                  </a:cubicBezTo>
                  <a:cubicBezTo>
                    <a:pt x="756" y="938"/>
                    <a:pt x="756" y="938"/>
                    <a:pt x="756" y="741"/>
                  </a:cubicBezTo>
                  <a:close/>
                  <a:moveTo>
                    <a:pt x="1286" y="399"/>
                  </a:moveTo>
                  <a:cubicBezTo>
                    <a:pt x="1286" y="399"/>
                    <a:pt x="1286" y="399"/>
                    <a:pt x="1286" y="399"/>
                  </a:cubicBezTo>
                  <a:cubicBezTo>
                    <a:pt x="762" y="708"/>
                    <a:pt x="762" y="708"/>
                    <a:pt x="762" y="708"/>
                  </a:cubicBezTo>
                  <a:cubicBezTo>
                    <a:pt x="773" y="715"/>
                    <a:pt x="780" y="728"/>
                    <a:pt x="780" y="741"/>
                  </a:cubicBezTo>
                  <a:cubicBezTo>
                    <a:pt x="780" y="741"/>
                    <a:pt x="780" y="741"/>
                    <a:pt x="780" y="882"/>
                  </a:cubicBezTo>
                  <a:cubicBezTo>
                    <a:pt x="780" y="882"/>
                    <a:pt x="780" y="882"/>
                    <a:pt x="1268" y="603"/>
                  </a:cubicBezTo>
                  <a:cubicBezTo>
                    <a:pt x="1279" y="597"/>
                    <a:pt x="1287" y="584"/>
                    <a:pt x="1287" y="571"/>
                  </a:cubicBezTo>
                  <a:cubicBezTo>
                    <a:pt x="1287" y="571"/>
                    <a:pt x="1287" y="571"/>
                    <a:pt x="1287" y="407"/>
                  </a:cubicBezTo>
                  <a:cubicBezTo>
                    <a:pt x="1287" y="404"/>
                    <a:pt x="1287" y="402"/>
                    <a:pt x="1286" y="399"/>
                  </a:cubicBezTo>
                  <a:close/>
                  <a:moveTo>
                    <a:pt x="487" y="733"/>
                  </a:moveTo>
                  <a:cubicBezTo>
                    <a:pt x="493" y="733"/>
                    <a:pt x="498" y="728"/>
                    <a:pt x="498" y="721"/>
                  </a:cubicBezTo>
                  <a:cubicBezTo>
                    <a:pt x="498" y="721"/>
                    <a:pt x="498" y="721"/>
                    <a:pt x="498" y="705"/>
                  </a:cubicBezTo>
                  <a:cubicBezTo>
                    <a:pt x="498" y="698"/>
                    <a:pt x="493" y="689"/>
                    <a:pt x="486" y="685"/>
                  </a:cubicBezTo>
                  <a:cubicBezTo>
                    <a:pt x="486" y="685"/>
                    <a:pt x="486" y="685"/>
                    <a:pt x="337" y="600"/>
                  </a:cubicBezTo>
                  <a:cubicBezTo>
                    <a:pt x="328" y="595"/>
                    <a:pt x="320" y="600"/>
                    <a:pt x="320" y="610"/>
                  </a:cubicBezTo>
                  <a:cubicBezTo>
                    <a:pt x="320" y="610"/>
                    <a:pt x="320" y="610"/>
                    <a:pt x="320" y="625"/>
                  </a:cubicBezTo>
                  <a:cubicBezTo>
                    <a:pt x="320" y="634"/>
                    <a:pt x="326" y="643"/>
                    <a:pt x="332" y="646"/>
                  </a:cubicBezTo>
                  <a:cubicBezTo>
                    <a:pt x="332" y="646"/>
                    <a:pt x="332" y="646"/>
                    <a:pt x="481" y="731"/>
                  </a:cubicBezTo>
                  <a:cubicBezTo>
                    <a:pt x="483" y="732"/>
                    <a:pt x="485" y="733"/>
                    <a:pt x="487" y="733"/>
                  </a:cubicBezTo>
                  <a:close/>
                  <a:moveTo>
                    <a:pt x="626" y="842"/>
                  </a:moveTo>
                  <a:cubicBezTo>
                    <a:pt x="622" y="836"/>
                    <a:pt x="612" y="835"/>
                    <a:pt x="606" y="839"/>
                  </a:cubicBezTo>
                  <a:cubicBezTo>
                    <a:pt x="606" y="839"/>
                    <a:pt x="606" y="839"/>
                    <a:pt x="587" y="850"/>
                  </a:cubicBezTo>
                  <a:cubicBezTo>
                    <a:pt x="587" y="850"/>
                    <a:pt x="587" y="850"/>
                    <a:pt x="587" y="770"/>
                  </a:cubicBezTo>
                  <a:cubicBezTo>
                    <a:pt x="587" y="770"/>
                    <a:pt x="587" y="770"/>
                    <a:pt x="623" y="750"/>
                  </a:cubicBezTo>
                  <a:cubicBezTo>
                    <a:pt x="629" y="746"/>
                    <a:pt x="630" y="738"/>
                    <a:pt x="626" y="732"/>
                  </a:cubicBezTo>
                  <a:cubicBezTo>
                    <a:pt x="626" y="732"/>
                    <a:pt x="626" y="732"/>
                    <a:pt x="626" y="732"/>
                  </a:cubicBezTo>
                  <a:cubicBezTo>
                    <a:pt x="622" y="727"/>
                    <a:pt x="612" y="724"/>
                    <a:pt x="606" y="728"/>
                  </a:cubicBezTo>
                  <a:cubicBezTo>
                    <a:pt x="606" y="728"/>
                    <a:pt x="606" y="728"/>
                    <a:pt x="562" y="753"/>
                  </a:cubicBezTo>
                  <a:cubicBezTo>
                    <a:pt x="557" y="756"/>
                    <a:pt x="556" y="767"/>
                    <a:pt x="556" y="767"/>
                  </a:cubicBezTo>
                  <a:cubicBezTo>
                    <a:pt x="556" y="767"/>
                    <a:pt x="556" y="767"/>
                    <a:pt x="556" y="869"/>
                  </a:cubicBezTo>
                  <a:cubicBezTo>
                    <a:pt x="556" y="869"/>
                    <a:pt x="557" y="878"/>
                    <a:pt x="560" y="881"/>
                  </a:cubicBezTo>
                  <a:cubicBezTo>
                    <a:pt x="563" y="884"/>
                    <a:pt x="573" y="889"/>
                    <a:pt x="579" y="885"/>
                  </a:cubicBezTo>
                  <a:cubicBezTo>
                    <a:pt x="579" y="885"/>
                    <a:pt x="579" y="885"/>
                    <a:pt x="623" y="859"/>
                  </a:cubicBezTo>
                  <a:cubicBezTo>
                    <a:pt x="629" y="855"/>
                    <a:pt x="631" y="847"/>
                    <a:pt x="626" y="842"/>
                  </a:cubicBezTo>
                  <a:close/>
                  <a:moveTo>
                    <a:pt x="233" y="619"/>
                  </a:moveTo>
                  <a:cubicBezTo>
                    <a:pt x="228" y="613"/>
                    <a:pt x="219" y="612"/>
                    <a:pt x="212" y="616"/>
                  </a:cubicBezTo>
                  <a:cubicBezTo>
                    <a:pt x="212" y="616"/>
                    <a:pt x="212" y="616"/>
                    <a:pt x="193" y="627"/>
                  </a:cubicBezTo>
                  <a:cubicBezTo>
                    <a:pt x="193" y="627"/>
                    <a:pt x="193" y="627"/>
                    <a:pt x="193" y="547"/>
                  </a:cubicBezTo>
                  <a:cubicBezTo>
                    <a:pt x="193" y="547"/>
                    <a:pt x="193" y="547"/>
                    <a:pt x="229" y="527"/>
                  </a:cubicBezTo>
                  <a:cubicBezTo>
                    <a:pt x="236" y="523"/>
                    <a:pt x="236" y="515"/>
                    <a:pt x="232" y="509"/>
                  </a:cubicBezTo>
                  <a:cubicBezTo>
                    <a:pt x="232" y="509"/>
                    <a:pt x="232" y="509"/>
                    <a:pt x="232" y="509"/>
                  </a:cubicBezTo>
                  <a:cubicBezTo>
                    <a:pt x="228" y="503"/>
                    <a:pt x="219" y="501"/>
                    <a:pt x="212" y="505"/>
                  </a:cubicBezTo>
                  <a:cubicBezTo>
                    <a:pt x="212" y="505"/>
                    <a:pt x="212" y="505"/>
                    <a:pt x="168" y="530"/>
                  </a:cubicBezTo>
                  <a:cubicBezTo>
                    <a:pt x="163" y="533"/>
                    <a:pt x="161" y="544"/>
                    <a:pt x="161" y="544"/>
                  </a:cubicBezTo>
                  <a:cubicBezTo>
                    <a:pt x="161" y="544"/>
                    <a:pt x="161" y="544"/>
                    <a:pt x="161" y="646"/>
                  </a:cubicBezTo>
                  <a:cubicBezTo>
                    <a:pt x="161" y="646"/>
                    <a:pt x="163" y="655"/>
                    <a:pt x="166" y="658"/>
                  </a:cubicBezTo>
                  <a:cubicBezTo>
                    <a:pt x="169" y="661"/>
                    <a:pt x="178" y="666"/>
                    <a:pt x="185" y="662"/>
                  </a:cubicBezTo>
                  <a:cubicBezTo>
                    <a:pt x="185" y="662"/>
                    <a:pt x="185" y="662"/>
                    <a:pt x="229" y="636"/>
                  </a:cubicBezTo>
                  <a:cubicBezTo>
                    <a:pt x="236" y="632"/>
                    <a:pt x="237" y="624"/>
                    <a:pt x="233" y="619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7980643" y="1768934"/>
              <a:ext cx="520700" cy="539216"/>
            </a:xfrm>
            <a:custGeom>
              <a:avLst/>
              <a:gdLst>
                <a:gd name="T0" fmla="*/ 88 w 1374"/>
                <a:gd name="T1" fmla="*/ 1258 h 1620"/>
                <a:gd name="T2" fmla="*/ 40 w 1374"/>
                <a:gd name="T3" fmla="*/ 1324 h 1620"/>
                <a:gd name="T4" fmla="*/ 42 w 1374"/>
                <a:gd name="T5" fmla="*/ 1484 h 1620"/>
                <a:gd name="T6" fmla="*/ 386 w 1374"/>
                <a:gd name="T7" fmla="*/ 1572 h 1620"/>
                <a:gd name="T8" fmla="*/ 494 w 1374"/>
                <a:gd name="T9" fmla="*/ 1488 h 1620"/>
                <a:gd name="T10" fmla="*/ 266 w 1374"/>
                <a:gd name="T11" fmla="*/ 1124 h 1620"/>
                <a:gd name="T12" fmla="*/ 190 w 1374"/>
                <a:gd name="T13" fmla="*/ 1036 h 1620"/>
                <a:gd name="T14" fmla="*/ 364 w 1374"/>
                <a:gd name="T15" fmla="*/ 682 h 1620"/>
                <a:gd name="T16" fmla="*/ 452 w 1374"/>
                <a:gd name="T17" fmla="*/ 438 h 1620"/>
                <a:gd name="T18" fmla="*/ 478 w 1374"/>
                <a:gd name="T19" fmla="*/ 92 h 1620"/>
                <a:gd name="T20" fmla="*/ 656 w 1374"/>
                <a:gd name="T21" fmla="*/ 0 h 1620"/>
                <a:gd name="T22" fmla="*/ 922 w 1374"/>
                <a:gd name="T23" fmla="*/ 168 h 1620"/>
                <a:gd name="T24" fmla="*/ 978 w 1374"/>
                <a:gd name="T25" fmla="*/ 502 h 1620"/>
                <a:gd name="T26" fmla="*/ 1140 w 1374"/>
                <a:gd name="T27" fmla="*/ 750 h 1620"/>
                <a:gd name="T28" fmla="*/ 1224 w 1374"/>
                <a:gd name="T29" fmla="*/ 1120 h 1620"/>
                <a:gd name="T30" fmla="*/ 1078 w 1374"/>
                <a:gd name="T31" fmla="*/ 1242 h 1620"/>
                <a:gd name="T32" fmla="*/ 988 w 1374"/>
                <a:gd name="T33" fmla="*/ 1172 h 1620"/>
                <a:gd name="T34" fmla="*/ 932 w 1374"/>
                <a:gd name="T35" fmla="*/ 1222 h 1620"/>
                <a:gd name="T36" fmla="*/ 952 w 1374"/>
                <a:gd name="T37" fmla="*/ 1542 h 1620"/>
                <a:gd name="T38" fmla="*/ 1068 w 1374"/>
                <a:gd name="T39" fmla="*/ 1560 h 1620"/>
                <a:gd name="T40" fmla="*/ 1292 w 1374"/>
                <a:gd name="T41" fmla="*/ 1434 h 1620"/>
                <a:gd name="T42" fmla="*/ 1236 w 1374"/>
                <a:gd name="T43" fmla="*/ 1276 h 1620"/>
                <a:gd name="T44" fmla="*/ 1326 w 1374"/>
                <a:gd name="T45" fmla="*/ 1330 h 1620"/>
                <a:gd name="T46" fmla="*/ 1330 w 1374"/>
                <a:gd name="T47" fmla="*/ 1438 h 1620"/>
                <a:gd name="T48" fmla="*/ 1048 w 1374"/>
                <a:gd name="T49" fmla="*/ 1614 h 1620"/>
                <a:gd name="T50" fmla="*/ 900 w 1374"/>
                <a:gd name="T51" fmla="*/ 1570 h 1620"/>
                <a:gd name="T52" fmla="*/ 578 w 1374"/>
                <a:gd name="T53" fmla="*/ 1546 h 1620"/>
                <a:gd name="T54" fmla="*/ 356 w 1374"/>
                <a:gd name="T55" fmla="*/ 1606 h 1620"/>
                <a:gd name="T56" fmla="*/ 0 w 1374"/>
                <a:gd name="T57" fmla="*/ 1464 h 1620"/>
                <a:gd name="T58" fmla="*/ 14 w 1374"/>
                <a:gd name="T59" fmla="*/ 1256 h 1620"/>
                <a:gd name="T60" fmla="*/ 166 w 1374"/>
                <a:gd name="T61" fmla="*/ 1186 h 1620"/>
                <a:gd name="T62" fmla="*/ 438 w 1374"/>
                <a:gd name="T63" fmla="*/ 716 h 1620"/>
                <a:gd name="T64" fmla="*/ 358 w 1374"/>
                <a:gd name="T65" fmla="*/ 934 h 1620"/>
                <a:gd name="T66" fmla="*/ 288 w 1374"/>
                <a:gd name="T67" fmla="*/ 1036 h 1620"/>
                <a:gd name="T68" fmla="*/ 326 w 1374"/>
                <a:gd name="T69" fmla="*/ 1124 h 1620"/>
                <a:gd name="T70" fmla="*/ 520 w 1374"/>
                <a:gd name="T71" fmla="*/ 1354 h 1620"/>
                <a:gd name="T72" fmla="*/ 524 w 1374"/>
                <a:gd name="T73" fmla="*/ 1412 h 1620"/>
                <a:gd name="T74" fmla="*/ 790 w 1374"/>
                <a:gd name="T75" fmla="*/ 1418 h 1620"/>
                <a:gd name="T76" fmla="*/ 892 w 1374"/>
                <a:gd name="T77" fmla="*/ 1424 h 1620"/>
                <a:gd name="T78" fmla="*/ 914 w 1374"/>
                <a:gd name="T79" fmla="*/ 1402 h 1620"/>
                <a:gd name="T80" fmla="*/ 948 w 1374"/>
                <a:gd name="T81" fmla="*/ 1130 h 1620"/>
                <a:gd name="T82" fmla="*/ 976 w 1374"/>
                <a:gd name="T83" fmla="*/ 930 h 1620"/>
                <a:gd name="T84" fmla="*/ 842 w 1374"/>
                <a:gd name="T85" fmla="*/ 588 h 1620"/>
                <a:gd name="T86" fmla="*/ 820 w 1374"/>
                <a:gd name="T87" fmla="*/ 438 h 1620"/>
                <a:gd name="T88" fmla="*/ 700 w 1374"/>
                <a:gd name="T89" fmla="*/ 370 h 1620"/>
                <a:gd name="T90" fmla="*/ 744 w 1374"/>
                <a:gd name="T91" fmla="*/ 288 h 1620"/>
                <a:gd name="T92" fmla="*/ 802 w 1374"/>
                <a:gd name="T93" fmla="*/ 390 h 1620"/>
                <a:gd name="T94" fmla="*/ 786 w 1374"/>
                <a:gd name="T95" fmla="*/ 246 h 1620"/>
                <a:gd name="T96" fmla="*/ 674 w 1374"/>
                <a:gd name="T97" fmla="*/ 302 h 1620"/>
                <a:gd name="T98" fmla="*/ 538 w 1374"/>
                <a:gd name="T99" fmla="*/ 246 h 1620"/>
                <a:gd name="T100" fmla="*/ 494 w 1374"/>
                <a:gd name="T101" fmla="*/ 368 h 1620"/>
                <a:gd name="T102" fmla="*/ 508 w 1374"/>
                <a:gd name="T103" fmla="*/ 344 h 1620"/>
                <a:gd name="T104" fmla="*/ 558 w 1374"/>
                <a:gd name="T105" fmla="*/ 304 h 1620"/>
                <a:gd name="T106" fmla="*/ 510 w 1374"/>
                <a:gd name="T107" fmla="*/ 418 h 1620"/>
                <a:gd name="T108" fmla="*/ 576 w 1374"/>
                <a:gd name="T109" fmla="*/ 514 h 1620"/>
                <a:gd name="T110" fmla="*/ 792 w 1374"/>
                <a:gd name="T111" fmla="*/ 466 h 1620"/>
                <a:gd name="T112" fmla="*/ 570 w 1374"/>
                <a:gd name="T113" fmla="*/ 560 h 1620"/>
                <a:gd name="T114" fmla="*/ 762 w 1374"/>
                <a:gd name="T115" fmla="*/ 514 h 1620"/>
                <a:gd name="T116" fmla="*/ 568 w 1374"/>
                <a:gd name="T117" fmla="*/ 618 h 1620"/>
                <a:gd name="T118" fmla="*/ 1078 w 1374"/>
                <a:gd name="T119" fmla="*/ 892 h 1620"/>
                <a:gd name="T120" fmla="*/ 1072 w 1374"/>
                <a:gd name="T121" fmla="*/ 986 h 1620"/>
                <a:gd name="T122" fmla="*/ 870 w 1374"/>
                <a:gd name="T123" fmla="*/ 496 h 1620"/>
                <a:gd name="T124" fmla="*/ 924 w 1374"/>
                <a:gd name="T125" fmla="*/ 514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4" h="1620">
                  <a:moveTo>
                    <a:pt x="174" y="1170"/>
                  </a:moveTo>
                  <a:lnTo>
                    <a:pt x="174" y="1170"/>
                  </a:lnTo>
                  <a:lnTo>
                    <a:pt x="174" y="1188"/>
                  </a:lnTo>
                  <a:lnTo>
                    <a:pt x="172" y="1204"/>
                  </a:lnTo>
                  <a:lnTo>
                    <a:pt x="168" y="1218"/>
                  </a:lnTo>
                  <a:lnTo>
                    <a:pt x="162" y="1230"/>
                  </a:lnTo>
                  <a:lnTo>
                    <a:pt x="154" y="1238"/>
                  </a:lnTo>
                  <a:lnTo>
                    <a:pt x="142" y="1246"/>
                  </a:lnTo>
                  <a:lnTo>
                    <a:pt x="130" y="1252"/>
                  </a:lnTo>
                  <a:lnTo>
                    <a:pt x="114" y="1256"/>
                  </a:lnTo>
                  <a:lnTo>
                    <a:pt x="114" y="1256"/>
                  </a:lnTo>
                  <a:lnTo>
                    <a:pt x="88" y="1258"/>
                  </a:lnTo>
                  <a:lnTo>
                    <a:pt x="64" y="1258"/>
                  </a:lnTo>
                  <a:lnTo>
                    <a:pt x="64" y="1258"/>
                  </a:lnTo>
                  <a:lnTo>
                    <a:pt x="52" y="1260"/>
                  </a:lnTo>
                  <a:lnTo>
                    <a:pt x="42" y="1262"/>
                  </a:lnTo>
                  <a:lnTo>
                    <a:pt x="34" y="1266"/>
                  </a:lnTo>
                  <a:lnTo>
                    <a:pt x="28" y="1272"/>
                  </a:lnTo>
                  <a:lnTo>
                    <a:pt x="26" y="1278"/>
                  </a:lnTo>
                  <a:lnTo>
                    <a:pt x="24" y="1286"/>
                  </a:lnTo>
                  <a:lnTo>
                    <a:pt x="26" y="1294"/>
                  </a:lnTo>
                  <a:lnTo>
                    <a:pt x="30" y="1304"/>
                  </a:lnTo>
                  <a:lnTo>
                    <a:pt x="30" y="1304"/>
                  </a:lnTo>
                  <a:lnTo>
                    <a:pt x="40" y="1324"/>
                  </a:lnTo>
                  <a:lnTo>
                    <a:pt x="46" y="1342"/>
                  </a:lnTo>
                  <a:lnTo>
                    <a:pt x="50" y="1360"/>
                  </a:lnTo>
                  <a:lnTo>
                    <a:pt x="52" y="1378"/>
                  </a:lnTo>
                  <a:lnTo>
                    <a:pt x="52" y="1396"/>
                  </a:lnTo>
                  <a:lnTo>
                    <a:pt x="48" y="1416"/>
                  </a:lnTo>
                  <a:lnTo>
                    <a:pt x="42" y="1434"/>
                  </a:lnTo>
                  <a:lnTo>
                    <a:pt x="32" y="1452"/>
                  </a:lnTo>
                  <a:lnTo>
                    <a:pt x="32" y="1452"/>
                  </a:lnTo>
                  <a:lnTo>
                    <a:pt x="32" y="1456"/>
                  </a:lnTo>
                  <a:lnTo>
                    <a:pt x="32" y="1460"/>
                  </a:lnTo>
                  <a:lnTo>
                    <a:pt x="36" y="1472"/>
                  </a:lnTo>
                  <a:lnTo>
                    <a:pt x="42" y="1484"/>
                  </a:lnTo>
                  <a:lnTo>
                    <a:pt x="50" y="1492"/>
                  </a:lnTo>
                  <a:lnTo>
                    <a:pt x="50" y="1492"/>
                  </a:lnTo>
                  <a:lnTo>
                    <a:pt x="60" y="1498"/>
                  </a:lnTo>
                  <a:lnTo>
                    <a:pt x="72" y="1500"/>
                  </a:lnTo>
                  <a:lnTo>
                    <a:pt x="98" y="1506"/>
                  </a:lnTo>
                  <a:lnTo>
                    <a:pt x="98" y="1506"/>
                  </a:lnTo>
                  <a:lnTo>
                    <a:pt x="216" y="1536"/>
                  </a:lnTo>
                  <a:lnTo>
                    <a:pt x="276" y="1550"/>
                  </a:lnTo>
                  <a:lnTo>
                    <a:pt x="336" y="1564"/>
                  </a:lnTo>
                  <a:lnTo>
                    <a:pt x="336" y="1564"/>
                  </a:lnTo>
                  <a:lnTo>
                    <a:pt x="360" y="1568"/>
                  </a:lnTo>
                  <a:lnTo>
                    <a:pt x="386" y="1572"/>
                  </a:lnTo>
                  <a:lnTo>
                    <a:pt x="412" y="1572"/>
                  </a:lnTo>
                  <a:lnTo>
                    <a:pt x="438" y="1570"/>
                  </a:lnTo>
                  <a:lnTo>
                    <a:pt x="438" y="1570"/>
                  </a:lnTo>
                  <a:lnTo>
                    <a:pt x="452" y="1566"/>
                  </a:lnTo>
                  <a:lnTo>
                    <a:pt x="464" y="1560"/>
                  </a:lnTo>
                  <a:lnTo>
                    <a:pt x="476" y="1552"/>
                  </a:lnTo>
                  <a:lnTo>
                    <a:pt x="484" y="1542"/>
                  </a:lnTo>
                  <a:lnTo>
                    <a:pt x="490" y="1532"/>
                  </a:lnTo>
                  <a:lnTo>
                    <a:pt x="494" y="1518"/>
                  </a:lnTo>
                  <a:lnTo>
                    <a:pt x="494" y="1504"/>
                  </a:lnTo>
                  <a:lnTo>
                    <a:pt x="494" y="1488"/>
                  </a:lnTo>
                  <a:lnTo>
                    <a:pt x="494" y="1488"/>
                  </a:lnTo>
                  <a:lnTo>
                    <a:pt x="490" y="1468"/>
                  </a:lnTo>
                  <a:lnTo>
                    <a:pt x="486" y="1448"/>
                  </a:lnTo>
                  <a:lnTo>
                    <a:pt x="480" y="1430"/>
                  </a:lnTo>
                  <a:lnTo>
                    <a:pt x="472" y="1412"/>
                  </a:lnTo>
                  <a:lnTo>
                    <a:pt x="472" y="1412"/>
                  </a:lnTo>
                  <a:lnTo>
                    <a:pt x="386" y="1284"/>
                  </a:lnTo>
                  <a:lnTo>
                    <a:pt x="344" y="1220"/>
                  </a:lnTo>
                  <a:lnTo>
                    <a:pt x="298" y="1158"/>
                  </a:lnTo>
                  <a:lnTo>
                    <a:pt x="298" y="1158"/>
                  </a:lnTo>
                  <a:lnTo>
                    <a:pt x="290" y="1146"/>
                  </a:lnTo>
                  <a:lnTo>
                    <a:pt x="278" y="1134"/>
                  </a:lnTo>
                  <a:lnTo>
                    <a:pt x="266" y="1124"/>
                  </a:lnTo>
                  <a:lnTo>
                    <a:pt x="254" y="1118"/>
                  </a:lnTo>
                  <a:lnTo>
                    <a:pt x="240" y="1114"/>
                  </a:lnTo>
                  <a:lnTo>
                    <a:pt x="224" y="1112"/>
                  </a:lnTo>
                  <a:lnTo>
                    <a:pt x="208" y="1116"/>
                  </a:lnTo>
                  <a:lnTo>
                    <a:pt x="190" y="1122"/>
                  </a:lnTo>
                  <a:lnTo>
                    <a:pt x="190" y="1122"/>
                  </a:lnTo>
                  <a:lnTo>
                    <a:pt x="186" y="1108"/>
                  </a:lnTo>
                  <a:lnTo>
                    <a:pt x="184" y="1092"/>
                  </a:lnTo>
                  <a:lnTo>
                    <a:pt x="184" y="1078"/>
                  </a:lnTo>
                  <a:lnTo>
                    <a:pt x="184" y="1064"/>
                  </a:lnTo>
                  <a:lnTo>
                    <a:pt x="186" y="1050"/>
                  </a:lnTo>
                  <a:lnTo>
                    <a:pt x="190" y="1036"/>
                  </a:lnTo>
                  <a:lnTo>
                    <a:pt x="200" y="1008"/>
                  </a:lnTo>
                  <a:lnTo>
                    <a:pt x="200" y="1008"/>
                  </a:lnTo>
                  <a:lnTo>
                    <a:pt x="232" y="940"/>
                  </a:lnTo>
                  <a:lnTo>
                    <a:pt x="248" y="906"/>
                  </a:lnTo>
                  <a:lnTo>
                    <a:pt x="262" y="870"/>
                  </a:lnTo>
                  <a:lnTo>
                    <a:pt x="262" y="870"/>
                  </a:lnTo>
                  <a:lnTo>
                    <a:pt x="280" y="820"/>
                  </a:lnTo>
                  <a:lnTo>
                    <a:pt x="304" y="772"/>
                  </a:lnTo>
                  <a:lnTo>
                    <a:pt x="316" y="748"/>
                  </a:lnTo>
                  <a:lnTo>
                    <a:pt x="332" y="726"/>
                  </a:lnTo>
                  <a:lnTo>
                    <a:pt x="348" y="704"/>
                  </a:lnTo>
                  <a:lnTo>
                    <a:pt x="364" y="682"/>
                  </a:lnTo>
                  <a:lnTo>
                    <a:pt x="364" y="682"/>
                  </a:lnTo>
                  <a:lnTo>
                    <a:pt x="378" y="666"/>
                  </a:lnTo>
                  <a:lnTo>
                    <a:pt x="390" y="650"/>
                  </a:lnTo>
                  <a:lnTo>
                    <a:pt x="390" y="650"/>
                  </a:lnTo>
                  <a:lnTo>
                    <a:pt x="406" y="628"/>
                  </a:lnTo>
                  <a:lnTo>
                    <a:pt x="422" y="604"/>
                  </a:lnTo>
                  <a:lnTo>
                    <a:pt x="434" y="578"/>
                  </a:lnTo>
                  <a:lnTo>
                    <a:pt x="444" y="552"/>
                  </a:lnTo>
                  <a:lnTo>
                    <a:pt x="452" y="526"/>
                  </a:lnTo>
                  <a:lnTo>
                    <a:pt x="456" y="498"/>
                  </a:lnTo>
                  <a:lnTo>
                    <a:pt x="456" y="468"/>
                  </a:lnTo>
                  <a:lnTo>
                    <a:pt x="452" y="438"/>
                  </a:lnTo>
                  <a:lnTo>
                    <a:pt x="452" y="438"/>
                  </a:lnTo>
                  <a:lnTo>
                    <a:pt x="448" y="406"/>
                  </a:lnTo>
                  <a:lnTo>
                    <a:pt x="446" y="374"/>
                  </a:lnTo>
                  <a:lnTo>
                    <a:pt x="444" y="310"/>
                  </a:lnTo>
                  <a:lnTo>
                    <a:pt x="446" y="246"/>
                  </a:lnTo>
                  <a:lnTo>
                    <a:pt x="450" y="182"/>
                  </a:lnTo>
                  <a:lnTo>
                    <a:pt x="450" y="182"/>
                  </a:lnTo>
                  <a:lnTo>
                    <a:pt x="452" y="162"/>
                  </a:lnTo>
                  <a:lnTo>
                    <a:pt x="456" y="144"/>
                  </a:lnTo>
                  <a:lnTo>
                    <a:pt x="462" y="124"/>
                  </a:lnTo>
                  <a:lnTo>
                    <a:pt x="470" y="108"/>
                  </a:lnTo>
                  <a:lnTo>
                    <a:pt x="478" y="92"/>
                  </a:lnTo>
                  <a:lnTo>
                    <a:pt x="488" y="76"/>
                  </a:lnTo>
                  <a:lnTo>
                    <a:pt x="500" y="62"/>
                  </a:lnTo>
                  <a:lnTo>
                    <a:pt x="514" y="50"/>
                  </a:lnTo>
                  <a:lnTo>
                    <a:pt x="528" y="40"/>
                  </a:lnTo>
                  <a:lnTo>
                    <a:pt x="544" y="30"/>
                  </a:lnTo>
                  <a:lnTo>
                    <a:pt x="560" y="20"/>
                  </a:lnTo>
                  <a:lnTo>
                    <a:pt x="578" y="14"/>
                  </a:lnTo>
                  <a:lnTo>
                    <a:pt x="596" y="8"/>
                  </a:lnTo>
                  <a:lnTo>
                    <a:pt x="614" y="4"/>
                  </a:lnTo>
                  <a:lnTo>
                    <a:pt x="634" y="2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86" y="2"/>
                  </a:lnTo>
                  <a:lnTo>
                    <a:pt x="718" y="6"/>
                  </a:lnTo>
                  <a:lnTo>
                    <a:pt x="746" y="12"/>
                  </a:lnTo>
                  <a:lnTo>
                    <a:pt x="772" y="20"/>
                  </a:lnTo>
                  <a:lnTo>
                    <a:pt x="798" y="32"/>
                  </a:lnTo>
                  <a:lnTo>
                    <a:pt x="822" y="46"/>
                  </a:lnTo>
                  <a:lnTo>
                    <a:pt x="844" y="60"/>
                  </a:lnTo>
                  <a:lnTo>
                    <a:pt x="864" y="78"/>
                  </a:lnTo>
                  <a:lnTo>
                    <a:pt x="882" y="98"/>
                  </a:lnTo>
                  <a:lnTo>
                    <a:pt x="898" y="120"/>
                  </a:lnTo>
                  <a:lnTo>
                    <a:pt x="910" y="144"/>
                  </a:lnTo>
                  <a:lnTo>
                    <a:pt x="922" y="168"/>
                  </a:lnTo>
                  <a:lnTo>
                    <a:pt x="930" y="196"/>
                  </a:lnTo>
                  <a:lnTo>
                    <a:pt x="938" y="224"/>
                  </a:lnTo>
                  <a:lnTo>
                    <a:pt x="940" y="254"/>
                  </a:lnTo>
                  <a:lnTo>
                    <a:pt x="942" y="286"/>
                  </a:lnTo>
                  <a:lnTo>
                    <a:pt x="942" y="286"/>
                  </a:lnTo>
                  <a:lnTo>
                    <a:pt x="944" y="344"/>
                  </a:lnTo>
                  <a:lnTo>
                    <a:pt x="946" y="370"/>
                  </a:lnTo>
                  <a:lnTo>
                    <a:pt x="950" y="398"/>
                  </a:lnTo>
                  <a:lnTo>
                    <a:pt x="956" y="426"/>
                  </a:lnTo>
                  <a:lnTo>
                    <a:pt x="962" y="452"/>
                  </a:lnTo>
                  <a:lnTo>
                    <a:pt x="968" y="478"/>
                  </a:lnTo>
                  <a:lnTo>
                    <a:pt x="978" y="502"/>
                  </a:lnTo>
                  <a:lnTo>
                    <a:pt x="988" y="528"/>
                  </a:lnTo>
                  <a:lnTo>
                    <a:pt x="998" y="552"/>
                  </a:lnTo>
                  <a:lnTo>
                    <a:pt x="1012" y="576"/>
                  </a:lnTo>
                  <a:lnTo>
                    <a:pt x="1024" y="600"/>
                  </a:lnTo>
                  <a:lnTo>
                    <a:pt x="1040" y="622"/>
                  </a:lnTo>
                  <a:lnTo>
                    <a:pt x="1056" y="646"/>
                  </a:lnTo>
                  <a:lnTo>
                    <a:pt x="1074" y="668"/>
                  </a:lnTo>
                  <a:lnTo>
                    <a:pt x="1094" y="690"/>
                  </a:lnTo>
                  <a:lnTo>
                    <a:pt x="1094" y="690"/>
                  </a:lnTo>
                  <a:lnTo>
                    <a:pt x="1110" y="710"/>
                  </a:lnTo>
                  <a:lnTo>
                    <a:pt x="1126" y="730"/>
                  </a:lnTo>
                  <a:lnTo>
                    <a:pt x="1140" y="750"/>
                  </a:lnTo>
                  <a:lnTo>
                    <a:pt x="1152" y="772"/>
                  </a:lnTo>
                  <a:lnTo>
                    <a:pt x="1176" y="814"/>
                  </a:lnTo>
                  <a:lnTo>
                    <a:pt x="1196" y="860"/>
                  </a:lnTo>
                  <a:lnTo>
                    <a:pt x="1212" y="908"/>
                  </a:lnTo>
                  <a:lnTo>
                    <a:pt x="1224" y="956"/>
                  </a:lnTo>
                  <a:lnTo>
                    <a:pt x="1232" y="1006"/>
                  </a:lnTo>
                  <a:lnTo>
                    <a:pt x="1236" y="1056"/>
                  </a:lnTo>
                  <a:lnTo>
                    <a:pt x="1236" y="1056"/>
                  </a:lnTo>
                  <a:lnTo>
                    <a:pt x="1236" y="1072"/>
                  </a:lnTo>
                  <a:lnTo>
                    <a:pt x="1234" y="1088"/>
                  </a:lnTo>
                  <a:lnTo>
                    <a:pt x="1230" y="1104"/>
                  </a:lnTo>
                  <a:lnTo>
                    <a:pt x="1224" y="1120"/>
                  </a:lnTo>
                  <a:lnTo>
                    <a:pt x="1218" y="1134"/>
                  </a:lnTo>
                  <a:lnTo>
                    <a:pt x="1208" y="1150"/>
                  </a:lnTo>
                  <a:lnTo>
                    <a:pt x="1198" y="1164"/>
                  </a:lnTo>
                  <a:lnTo>
                    <a:pt x="1188" y="1178"/>
                  </a:lnTo>
                  <a:lnTo>
                    <a:pt x="1176" y="1192"/>
                  </a:lnTo>
                  <a:lnTo>
                    <a:pt x="1162" y="1204"/>
                  </a:lnTo>
                  <a:lnTo>
                    <a:pt x="1148" y="1214"/>
                  </a:lnTo>
                  <a:lnTo>
                    <a:pt x="1134" y="1222"/>
                  </a:lnTo>
                  <a:lnTo>
                    <a:pt x="1120" y="1230"/>
                  </a:lnTo>
                  <a:lnTo>
                    <a:pt x="1106" y="1236"/>
                  </a:lnTo>
                  <a:lnTo>
                    <a:pt x="1092" y="1240"/>
                  </a:lnTo>
                  <a:lnTo>
                    <a:pt x="1078" y="1242"/>
                  </a:lnTo>
                  <a:lnTo>
                    <a:pt x="1078" y="1242"/>
                  </a:lnTo>
                  <a:lnTo>
                    <a:pt x="1066" y="1242"/>
                  </a:lnTo>
                  <a:lnTo>
                    <a:pt x="1054" y="1240"/>
                  </a:lnTo>
                  <a:lnTo>
                    <a:pt x="1042" y="1236"/>
                  </a:lnTo>
                  <a:lnTo>
                    <a:pt x="1032" y="1232"/>
                  </a:lnTo>
                  <a:lnTo>
                    <a:pt x="1022" y="1226"/>
                  </a:lnTo>
                  <a:lnTo>
                    <a:pt x="1014" y="1218"/>
                  </a:lnTo>
                  <a:lnTo>
                    <a:pt x="1008" y="1208"/>
                  </a:lnTo>
                  <a:lnTo>
                    <a:pt x="1000" y="1196"/>
                  </a:lnTo>
                  <a:lnTo>
                    <a:pt x="1000" y="1196"/>
                  </a:lnTo>
                  <a:lnTo>
                    <a:pt x="994" y="1184"/>
                  </a:lnTo>
                  <a:lnTo>
                    <a:pt x="988" y="1172"/>
                  </a:lnTo>
                  <a:lnTo>
                    <a:pt x="988" y="1172"/>
                  </a:lnTo>
                  <a:lnTo>
                    <a:pt x="972" y="1158"/>
                  </a:lnTo>
                  <a:lnTo>
                    <a:pt x="964" y="1152"/>
                  </a:lnTo>
                  <a:lnTo>
                    <a:pt x="958" y="1152"/>
                  </a:lnTo>
                  <a:lnTo>
                    <a:pt x="958" y="1152"/>
                  </a:lnTo>
                  <a:lnTo>
                    <a:pt x="950" y="1154"/>
                  </a:lnTo>
                  <a:lnTo>
                    <a:pt x="942" y="1162"/>
                  </a:lnTo>
                  <a:lnTo>
                    <a:pt x="936" y="1170"/>
                  </a:lnTo>
                  <a:lnTo>
                    <a:pt x="934" y="1180"/>
                  </a:lnTo>
                  <a:lnTo>
                    <a:pt x="934" y="1180"/>
                  </a:lnTo>
                  <a:lnTo>
                    <a:pt x="932" y="1200"/>
                  </a:lnTo>
                  <a:lnTo>
                    <a:pt x="932" y="1222"/>
                  </a:lnTo>
                  <a:lnTo>
                    <a:pt x="932" y="1266"/>
                  </a:lnTo>
                  <a:lnTo>
                    <a:pt x="932" y="1266"/>
                  </a:lnTo>
                  <a:lnTo>
                    <a:pt x="940" y="1432"/>
                  </a:lnTo>
                  <a:lnTo>
                    <a:pt x="940" y="1432"/>
                  </a:lnTo>
                  <a:lnTo>
                    <a:pt x="938" y="1456"/>
                  </a:lnTo>
                  <a:lnTo>
                    <a:pt x="936" y="1480"/>
                  </a:lnTo>
                  <a:lnTo>
                    <a:pt x="936" y="1480"/>
                  </a:lnTo>
                  <a:lnTo>
                    <a:pt x="936" y="1494"/>
                  </a:lnTo>
                  <a:lnTo>
                    <a:pt x="938" y="1508"/>
                  </a:lnTo>
                  <a:lnTo>
                    <a:pt x="942" y="1520"/>
                  </a:lnTo>
                  <a:lnTo>
                    <a:pt x="946" y="1532"/>
                  </a:lnTo>
                  <a:lnTo>
                    <a:pt x="952" y="1542"/>
                  </a:lnTo>
                  <a:lnTo>
                    <a:pt x="960" y="1550"/>
                  </a:lnTo>
                  <a:lnTo>
                    <a:pt x="966" y="1558"/>
                  </a:lnTo>
                  <a:lnTo>
                    <a:pt x="976" y="1564"/>
                  </a:lnTo>
                  <a:lnTo>
                    <a:pt x="986" y="1570"/>
                  </a:lnTo>
                  <a:lnTo>
                    <a:pt x="996" y="1572"/>
                  </a:lnTo>
                  <a:lnTo>
                    <a:pt x="1006" y="1574"/>
                  </a:lnTo>
                  <a:lnTo>
                    <a:pt x="1018" y="1574"/>
                  </a:lnTo>
                  <a:lnTo>
                    <a:pt x="1030" y="1574"/>
                  </a:lnTo>
                  <a:lnTo>
                    <a:pt x="1042" y="1570"/>
                  </a:lnTo>
                  <a:lnTo>
                    <a:pt x="1056" y="1566"/>
                  </a:lnTo>
                  <a:lnTo>
                    <a:pt x="1068" y="1560"/>
                  </a:lnTo>
                  <a:lnTo>
                    <a:pt x="1068" y="1560"/>
                  </a:lnTo>
                  <a:lnTo>
                    <a:pt x="1082" y="1552"/>
                  </a:lnTo>
                  <a:lnTo>
                    <a:pt x="1092" y="1544"/>
                  </a:lnTo>
                  <a:lnTo>
                    <a:pt x="1092" y="1544"/>
                  </a:lnTo>
                  <a:lnTo>
                    <a:pt x="1114" y="1526"/>
                  </a:lnTo>
                  <a:lnTo>
                    <a:pt x="1136" y="1510"/>
                  </a:lnTo>
                  <a:lnTo>
                    <a:pt x="1158" y="1496"/>
                  </a:lnTo>
                  <a:lnTo>
                    <a:pt x="1182" y="1482"/>
                  </a:lnTo>
                  <a:lnTo>
                    <a:pt x="1206" y="1470"/>
                  </a:lnTo>
                  <a:lnTo>
                    <a:pt x="1232" y="1458"/>
                  </a:lnTo>
                  <a:lnTo>
                    <a:pt x="1282" y="1438"/>
                  </a:lnTo>
                  <a:lnTo>
                    <a:pt x="1282" y="1438"/>
                  </a:lnTo>
                  <a:lnTo>
                    <a:pt x="1292" y="1434"/>
                  </a:lnTo>
                  <a:lnTo>
                    <a:pt x="1302" y="1428"/>
                  </a:lnTo>
                  <a:lnTo>
                    <a:pt x="1320" y="1416"/>
                  </a:lnTo>
                  <a:lnTo>
                    <a:pt x="1354" y="1386"/>
                  </a:lnTo>
                  <a:lnTo>
                    <a:pt x="1354" y="1386"/>
                  </a:lnTo>
                  <a:lnTo>
                    <a:pt x="1320" y="1360"/>
                  </a:lnTo>
                  <a:lnTo>
                    <a:pt x="1304" y="1348"/>
                  </a:lnTo>
                  <a:lnTo>
                    <a:pt x="1286" y="1336"/>
                  </a:lnTo>
                  <a:lnTo>
                    <a:pt x="1286" y="1336"/>
                  </a:lnTo>
                  <a:lnTo>
                    <a:pt x="1270" y="1326"/>
                  </a:lnTo>
                  <a:lnTo>
                    <a:pt x="1254" y="1312"/>
                  </a:lnTo>
                  <a:lnTo>
                    <a:pt x="1244" y="1296"/>
                  </a:lnTo>
                  <a:lnTo>
                    <a:pt x="1236" y="1276"/>
                  </a:lnTo>
                  <a:lnTo>
                    <a:pt x="1232" y="1256"/>
                  </a:lnTo>
                  <a:lnTo>
                    <a:pt x="1230" y="1232"/>
                  </a:lnTo>
                  <a:lnTo>
                    <a:pt x="1234" y="1208"/>
                  </a:lnTo>
                  <a:lnTo>
                    <a:pt x="1242" y="1182"/>
                  </a:lnTo>
                  <a:lnTo>
                    <a:pt x="1242" y="1182"/>
                  </a:lnTo>
                  <a:lnTo>
                    <a:pt x="1244" y="1210"/>
                  </a:lnTo>
                  <a:lnTo>
                    <a:pt x="1252" y="1236"/>
                  </a:lnTo>
                  <a:lnTo>
                    <a:pt x="1260" y="1260"/>
                  </a:lnTo>
                  <a:lnTo>
                    <a:pt x="1274" y="1280"/>
                  </a:lnTo>
                  <a:lnTo>
                    <a:pt x="1288" y="1298"/>
                  </a:lnTo>
                  <a:lnTo>
                    <a:pt x="1306" y="1316"/>
                  </a:lnTo>
                  <a:lnTo>
                    <a:pt x="1326" y="1330"/>
                  </a:lnTo>
                  <a:lnTo>
                    <a:pt x="1348" y="1344"/>
                  </a:lnTo>
                  <a:lnTo>
                    <a:pt x="1348" y="1344"/>
                  </a:lnTo>
                  <a:lnTo>
                    <a:pt x="1360" y="1352"/>
                  </a:lnTo>
                  <a:lnTo>
                    <a:pt x="1368" y="1360"/>
                  </a:lnTo>
                  <a:lnTo>
                    <a:pt x="1374" y="1370"/>
                  </a:lnTo>
                  <a:lnTo>
                    <a:pt x="1374" y="1382"/>
                  </a:lnTo>
                  <a:lnTo>
                    <a:pt x="1374" y="1392"/>
                  </a:lnTo>
                  <a:lnTo>
                    <a:pt x="1368" y="1404"/>
                  </a:lnTo>
                  <a:lnTo>
                    <a:pt x="1360" y="1414"/>
                  </a:lnTo>
                  <a:lnTo>
                    <a:pt x="1350" y="1424"/>
                  </a:lnTo>
                  <a:lnTo>
                    <a:pt x="1350" y="1424"/>
                  </a:lnTo>
                  <a:lnTo>
                    <a:pt x="1330" y="1438"/>
                  </a:lnTo>
                  <a:lnTo>
                    <a:pt x="1310" y="1450"/>
                  </a:lnTo>
                  <a:lnTo>
                    <a:pt x="1288" y="1462"/>
                  </a:lnTo>
                  <a:lnTo>
                    <a:pt x="1268" y="1474"/>
                  </a:lnTo>
                  <a:lnTo>
                    <a:pt x="1268" y="1474"/>
                  </a:lnTo>
                  <a:lnTo>
                    <a:pt x="1182" y="1528"/>
                  </a:lnTo>
                  <a:lnTo>
                    <a:pt x="1140" y="1558"/>
                  </a:lnTo>
                  <a:lnTo>
                    <a:pt x="1100" y="1588"/>
                  </a:lnTo>
                  <a:lnTo>
                    <a:pt x="1100" y="1588"/>
                  </a:lnTo>
                  <a:lnTo>
                    <a:pt x="1088" y="1596"/>
                  </a:lnTo>
                  <a:lnTo>
                    <a:pt x="1074" y="1602"/>
                  </a:lnTo>
                  <a:lnTo>
                    <a:pt x="1062" y="1608"/>
                  </a:lnTo>
                  <a:lnTo>
                    <a:pt x="1048" y="1614"/>
                  </a:lnTo>
                  <a:lnTo>
                    <a:pt x="1036" y="1616"/>
                  </a:lnTo>
                  <a:lnTo>
                    <a:pt x="1022" y="1618"/>
                  </a:lnTo>
                  <a:lnTo>
                    <a:pt x="1008" y="1620"/>
                  </a:lnTo>
                  <a:lnTo>
                    <a:pt x="996" y="1618"/>
                  </a:lnTo>
                  <a:lnTo>
                    <a:pt x="982" y="1616"/>
                  </a:lnTo>
                  <a:lnTo>
                    <a:pt x="968" y="1614"/>
                  </a:lnTo>
                  <a:lnTo>
                    <a:pt x="956" y="1610"/>
                  </a:lnTo>
                  <a:lnTo>
                    <a:pt x="944" y="1604"/>
                  </a:lnTo>
                  <a:lnTo>
                    <a:pt x="932" y="1598"/>
                  </a:lnTo>
                  <a:lnTo>
                    <a:pt x="920" y="1590"/>
                  </a:lnTo>
                  <a:lnTo>
                    <a:pt x="910" y="1580"/>
                  </a:lnTo>
                  <a:lnTo>
                    <a:pt x="900" y="1570"/>
                  </a:lnTo>
                  <a:lnTo>
                    <a:pt x="900" y="1570"/>
                  </a:lnTo>
                  <a:lnTo>
                    <a:pt x="888" y="1558"/>
                  </a:lnTo>
                  <a:lnTo>
                    <a:pt x="872" y="1548"/>
                  </a:lnTo>
                  <a:lnTo>
                    <a:pt x="854" y="1540"/>
                  </a:lnTo>
                  <a:lnTo>
                    <a:pt x="838" y="1538"/>
                  </a:lnTo>
                  <a:lnTo>
                    <a:pt x="838" y="1538"/>
                  </a:lnTo>
                  <a:lnTo>
                    <a:pt x="780" y="1536"/>
                  </a:lnTo>
                  <a:lnTo>
                    <a:pt x="724" y="1534"/>
                  </a:lnTo>
                  <a:lnTo>
                    <a:pt x="666" y="1536"/>
                  </a:lnTo>
                  <a:lnTo>
                    <a:pt x="610" y="1540"/>
                  </a:lnTo>
                  <a:lnTo>
                    <a:pt x="610" y="1540"/>
                  </a:lnTo>
                  <a:lnTo>
                    <a:pt x="578" y="1546"/>
                  </a:lnTo>
                  <a:lnTo>
                    <a:pt x="546" y="1556"/>
                  </a:lnTo>
                  <a:lnTo>
                    <a:pt x="516" y="1570"/>
                  </a:lnTo>
                  <a:lnTo>
                    <a:pt x="488" y="1584"/>
                  </a:lnTo>
                  <a:lnTo>
                    <a:pt x="488" y="1584"/>
                  </a:lnTo>
                  <a:lnTo>
                    <a:pt x="472" y="1594"/>
                  </a:lnTo>
                  <a:lnTo>
                    <a:pt x="456" y="1602"/>
                  </a:lnTo>
                  <a:lnTo>
                    <a:pt x="440" y="1608"/>
                  </a:lnTo>
                  <a:lnTo>
                    <a:pt x="424" y="1610"/>
                  </a:lnTo>
                  <a:lnTo>
                    <a:pt x="408" y="1612"/>
                  </a:lnTo>
                  <a:lnTo>
                    <a:pt x="392" y="1612"/>
                  </a:lnTo>
                  <a:lnTo>
                    <a:pt x="374" y="1610"/>
                  </a:lnTo>
                  <a:lnTo>
                    <a:pt x="356" y="1606"/>
                  </a:lnTo>
                  <a:lnTo>
                    <a:pt x="356" y="1606"/>
                  </a:lnTo>
                  <a:lnTo>
                    <a:pt x="214" y="1566"/>
                  </a:lnTo>
                  <a:lnTo>
                    <a:pt x="72" y="1530"/>
                  </a:lnTo>
                  <a:lnTo>
                    <a:pt x="72" y="1530"/>
                  </a:lnTo>
                  <a:lnTo>
                    <a:pt x="46" y="1522"/>
                  </a:lnTo>
                  <a:lnTo>
                    <a:pt x="28" y="1514"/>
                  </a:lnTo>
                  <a:lnTo>
                    <a:pt x="14" y="1506"/>
                  </a:lnTo>
                  <a:lnTo>
                    <a:pt x="8" y="1500"/>
                  </a:lnTo>
                  <a:lnTo>
                    <a:pt x="4" y="1494"/>
                  </a:lnTo>
                  <a:lnTo>
                    <a:pt x="2" y="1488"/>
                  </a:lnTo>
                  <a:lnTo>
                    <a:pt x="0" y="1480"/>
                  </a:lnTo>
                  <a:lnTo>
                    <a:pt x="0" y="1464"/>
                  </a:lnTo>
                  <a:lnTo>
                    <a:pt x="4" y="1444"/>
                  </a:lnTo>
                  <a:lnTo>
                    <a:pt x="10" y="1420"/>
                  </a:lnTo>
                  <a:lnTo>
                    <a:pt x="10" y="1420"/>
                  </a:lnTo>
                  <a:lnTo>
                    <a:pt x="16" y="1396"/>
                  </a:lnTo>
                  <a:lnTo>
                    <a:pt x="18" y="1370"/>
                  </a:lnTo>
                  <a:lnTo>
                    <a:pt x="16" y="1344"/>
                  </a:lnTo>
                  <a:lnTo>
                    <a:pt x="12" y="1318"/>
                  </a:lnTo>
                  <a:lnTo>
                    <a:pt x="12" y="1318"/>
                  </a:lnTo>
                  <a:lnTo>
                    <a:pt x="10" y="1298"/>
                  </a:lnTo>
                  <a:lnTo>
                    <a:pt x="8" y="1280"/>
                  </a:lnTo>
                  <a:lnTo>
                    <a:pt x="10" y="1266"/>
                  </a:lnTo>
                  <a:lnTo>
                    <a:pt x="14" y="1256"/>
                  </a:lnTo>
                  <a:lnTo>
                    <a:pt x="22" y="1248"/>
                  </a:lnTo>
                  <a:lnTo>
                    <a:pt x="34" y="1242"/>
                  </a:lnTo>
                  <a:lnTo>
                    <a:pt x="50" y="1240"/>
                  </a:lnTo>
                  <a:lnTo>
                    <a:pt x="72" y="1238"/>
                  </a:lnTo>
                  <a:lnTo>
                    <a:pt x="72" y="1238"/>
                  </a:lnTo>
                  <a:lnTo>
                    <a:pt x="88" y="1236"/>
                  </a:lnTo>
                  <a:lnTo>
                    <a:pt x="104" y="1232"/>
                  </a:lnTo>
                  <a:lnTo>
                    <a:pt x="118" y="1226"/>
                  </a:lnTo>
                  <a:lnTo>
                    <a:pt x="132" y="1220"/>
                  </a:lnTo>
                  <a:lnTo>
                    <a:pt x="144" y="1210"/>
                  </a:lnTo>
                  <a:lnTo>
                    <a:pt x="156" y="1200"/>
                  </a:lnTo>
                  <a:lnTo>
                    <a:pt x="166" y="1186"/>
                  </a:lnTo>
                  <a:lnTo>
                    <a:pt x="174" y="1170"/>
                  </a:lnTo>
                  <a:lnTo>
                    <a:pt x="174" y="1170"/>
                  </a:lnTo>
                  <a:close/>
                  <a:moveTo>
                    <a:pt x="504" y="546"/>
                  </a:moveTo>
                  <a:lnTo>
                    <a:pt x="504" y="546"/>
                  </a:lnTo>
                  <a:lnTo>
                    <a:pt x="488" y="588"/>
                  </a:lnTo>
                  <a:lnTo>
                    <a:pt x="470" y="626"/>
                  </a:lnTo>
                  <a:lnTo>
                    <a:pt x="470" y="626"/>
                  </a:lnTo>
                  <a:lnTo>
                    <a:pt x="456" y="656"/>
                  </a:lnTo>
                  <a:lnTo>
                    <a:pt x="450" y="670"/>
                  </a:lnTo>
                  <a:lnTo>
                    <a:pt x="444" y="686"/>
                  </a:lnTo>
                  <a:lnTo>
                    <a:pt x="440" y="700"/>
                  </a:lnTo>
                  <a:lnTo>
                    <a:pt x="438" y="716"/>
                  </a:lnTo>
                  <a:lnTo>
                    <a:pt x="438" y="734"/>
                  </a:lnTo>
                  <a:lnTo>
                    <a:pt x="442" y="750"/>
                  </a:lnTo>
                  <a:lnTo>
                    <a:pt x="442" y="750"/>
                  </a:lnTo>
                  <a:lnTo>
                    <a:pt x="442" y="756"/>
                  </a:lnTo>
                  <a:lnTo>
                    <a:pt x="442" y="760"/>
                  </a:lnTo>
                  <a:lnTo>
                    <a:pt x="434" y="772"/>
                  </a:lnTo>
                  <a:lnTo>
                    <a:pt x="434" y="772"/>
                  </a:lnTo>
                  <a:lnTo>
                    <a:pt x="414" y="802"/>
                  </a:lnTo>
                  <a:lnTo>
                    <a:pt x="396" y="834"/>
                  </a:lnTo>
                  <a:lnTo>
                    <a:pt x="380" y="866"/>
                  </a:lnTo>
                  <a:lnTo>
                    <a:pt x="368" y="900"/>
                  </a:lnTo>
                  <a:lnTo>
                    <a:pt x="358" y="934"/>
                  </a:lnTo>
                  <a:lnTo>
                    <a:pt x="350" y="970"/>
                  </a:lnTo>
                  <a:lnTo>
                    <a:pt x="346" y="1006"/>
                  </a:lnTo>
                  <a:lnTo>
                    <a:pt x="346" y="1044"/>
                  </a:lnTo>
                  <a:lnTo>
                    <a:pt x="346" y="1044"/>
                  </a:lnTo>
                  <a:lnTo>
                    <a:pt x="346" y="1056"/>
                  </a:lnTo>
                  <a:lnTo>
                    <a:pt x="344" y="1070"/>
                  </a:lnTo>
                  <a:lnTo>
                    <a:pt x="338" y="1104"/>
                  </a:lnTo>
                  <a:lnTo>
                    <a:pt x="338" y="1104"/>
                  </a:lnTo>
                  <a:lnTo>
                    <a:pt x="318" y="1088"/>
                  </a:lnTo>
                  <a:lnTo>
                    <a:pt x="304" y="1072"/>
                  </a:lnTo>
                  <a:lnTo>
                    <a:pt x="296" y="1054"/>
                  </a:lnTo>
                  <a:lnTo>
                    <a:pt x="288" y="1036"/>
                  </a:lnTo>
                  <a:lnTo>
                    <a:pt x="284" y="1018"/>
                  </a:lnTo>
                  <a:lnTo>
                    <a:pt x="282" y="998"/>
                  </a:lnTo>
                  <a:lnTo>
                    <a:pt x="278" y="962"/>
                  </a:lnTo>
                  <a:lnTo>
                    <a:pt x="278" y="962"/>
                  </a:lnTo>
                  <a:lnTo>
                    <a:pt x="274" y="986"/>
                  </a:lnTo>
                  <a:lnTo>
                    <a:pt x="274" y="1008"/>
                  </a:lnTo>
                  <a:lnTo>
                    <a:pt x="274" y="1030"/>
                  </a:lnTo>
                  <a:lnTo>
                    <a:pt x="278" y="1050"/>
                  </a:lnTo>
                  <a:lnTo>
                    <a:pt x="284" y="1070"/>
                  </a:lnTo>
                  <a:lnTo>
                    <a:pt x="294" y="1090"/>
                  </a:lnTo>
                  <a:lnTo>
                    <a:pt x="308" y="1108"/>
                  </a:lnTo>
                  <a:lnTo>
                    <a:pt x="326" y="1124"/>
                  </a:lnTo>
                  <a:lnTo>
                    <a:pt x="326" y="1124"/>
                  </a:lnTo>
                  <a:lnTo>
                    <a:pt x="406" y="1192"/>
                  </a:lnTo>
                  <a:lnTo>
                    <a:pt x="488" y="1260"/>
                  </a:lnTo>
                  <a:lnTo>
                    <a:pt x="488" y="1260"/>
                  </a:lnTo>
                  <a:lnTo>
                    <a:pt x="506" y="1278"/>
                  </a:lnTo>
                  <a:lnTo>
                    <a:pt x="520" y="1294"/>
                  </a:lnTo>
                  <a:lnTo>
                    <a:pt x="528" y="1310"/>
                  </a:lnTo>
                  <a:lnTo>
                    <a:pt x="530" y="1318"/>
                  </a:lnTo>
                  <a:lnTo>
                    <a:pt x="532" y="1324"/>
                  </a:lnTo>
                  <a:lnTo>
                    <a:pt x="530" y="1332"/>
                  </a:lnTo>
                  <a:lnTo>
                    <a:pt x="528" y="1340"/>
                  </a:lnTo>
                  <a:lnTo>
                    <a:pt x="520" y="1354"/>
                  </a:lnTo>
                  <a:lnTo>
                    <a:pt x="506" y="1368"/>
                  </a:lnTo>
                  <a:lnTo>
                    <a:pt x="486" y="1382"/>
                  </a:lnTo>
                  <a:lnTo>
                    <a:pt x="486" y="1382"/>
                  </a:lnTo>
                  <a:lnTo>
                    <a:pt x="546" y="1518"/>
                  </a:lnTo>
                  <a:lnTo>
                    <a:pt x="546" y="1518"/>
                  </a:lnTo>
                  <a:lnTo>
                    <a:pt x="552" y="1504"/>
                  </a:lnTo>
                  <a:lnTo>
                    <a:pt x="554" y="1490"/>
                  </a:lnTo>
                  <a:lnTo>
                    <a:pt x="552" y="1478"/>
                  </a:lnTo>
                  <a:lnTo>
                    <a:pt x="548" y="1464"/>
                  </a:lnTo>
                  <a:lnTo>
                    <a:pt x="534" y="1438"/>
                  </a:lnTo>
                  <a:lnTo>
                    <a:pt x="528" y="1426"/>
                  </a:lnTo>
                  <a:lnTo>
                    <a:pt x="524" y="1412"/>
                  </a:lnTo>
                  <a:lnTo>
                    <a:pt x="524" y="1412"/>
                  </a:lnTo>
                  <a:lnTo>
                    <a:pt x="570" y="1428"/>
                  </a:lnTo>
                  <a:lnTo>
                    <a:pt x="594" y="1434"/>
                  </a:lnTo>
                  <a:lnTo>
                    <a:pt x="618" y="1440"/>
                  </a:lnTo>
                  <a:lnTo>
                    <a:pt x="642" y="1444"/>
                  </a:lnTo>
                  <a:lnTo>
                    <a:pt x="666" y="1446"/>
                  </a:lnTo>
                  <a:lnTo>
                    <a:pt x="692" y="1446"/>
                  </a:lnTo>
                  <a:lnTo>
                    <a:pt x="718" y="1442"/>
                  </a:lnTo>
                  <a:lnTo>
                    <a:pt x="718" y="1442"/>
                  </a:lnTo>
                  <a:lnTo>
                    <a:pt x="744" y="1436"/>
                  </a:lnTo>
                  <a:lnTo>
                    <a:pt x="768" y="1428"/>
                  </a:lnTo>
                  <a:lnTo>
                    <a:pt x="790" y="1418"/>
                  </a:lnTo>
                  <a:lnTo>
                    <a:pt x="812" y="1404"/>
                  </a:lnTo>
                  <a:lnTo>
                    <a:pt x="832" y="1390"/>
                  </a:lnTo>
                  <a:lnTo>
                    <a:pt x="852" y="1372"/>
                  </a:lnTo>
                  <a:lnTo>
                    <a:pt x="870" y="1354"/>
                  </a:lnTo>
                  <a:lnTo>
                    <a:pt x="886" y="1330"/>
                  </a:lnTo>
                  <a:lnTo>
                    <a:pt x="886" y="1330"/>
                  </a:lnTo>
                  <a:lnTo>
                    <a:pt x="892" y="1344"/>
                  </a:lnTo>
                  <a:lnTo>
                    <a:pt x="896" y="1356"/>
                  </a:lnTo>
                  <a:lnTo>
                    <a:pt x="898" y="1368"/>
                  </a:lnTo>
                  <a:lnTo>
                    <a:pt x="898" y="1380"/>
                  </a:lnTo>
                  <a:lnTo>
                    <a:pt x="896" y="1402"/>
                  </a:lnTo>
                  <a:lnTo>
                    <a:pt x="892" y="1424"/>
                  </a:lnTo>
                  <a:lnTo>
                    <a:pt x="886" y="1446"/>
                  </a:lnTo>
                  <a:lnTo>
                    <a:pt x="882" y="1468"/>
                  </a:lnTo>
                  <a:lnTo>
                    <a:pt x="882" y="1480"/>
                  </a:lnTo>
                  <a:lnTo>
                    <a:pt x="882" y="1490"/>
                  </a:lnTo>
                  <a:lnTo>
                    <a:pt x="884" y="1502"/>
                  </a:lnTo>
                  <a:lnTo>
                    <a:pt x="886" y="1512"/>
                  </a:lnTo>
                  <a:lnTo>
                    <a:pt x="886" y="1512"/>
                  </a:lnTo>
                  <a:lnTo>
                    <a:pt x="896" y="1486"/>
                  </a:lnTo>
                  <a:lnTo>
                    <a:pt x="904" y="1458"/>
                  </a:lnTo>
                  <a:lnTo>
                    <a:pt x="910" y="1430"/>
                  </a:lnTo>
                  <a:lnTo>
                    <a:pt x="914" y="1402"/>
                  </a:lnTo>
                  <a:lnTo>
                    <a:pt x="914" y="1402"/>
                  </a:lnTo>
                  <a:lnTo>
                    <a:pt x="912" y="1356"/>
                  </a:lnTo>
                  <a:lnTo>
                    <a:pt x="910" y="1310"/>
                  </a:lnTo>
                  <a:lnTo>
                    <a:pt x="908" y="1266"/>
                  </a:lnTo>
                  <a:lnTo>
                    <a:pt x="908" y="1220"/>
                  </a:lnTo>
                  <a:lnTo>
                    <a:pt x="908" y="1220"/>
                  </a:lnTo>
                  <a:lnTo>
                    <a:pt x="910" y="1200"/>
                  </a:lnTo>
                  <a:lnTo>
                    <a:pt x="912" y="1182"/>
                  </a:lnTo>
                  <a:lnTo>
                    <a:pt x="918" y="1164"/>
                  </a:lnTo>
                  <a:lnTo>
                    <a:pt x="924" y="1156"/>
                  </a:lnTo>
                  <a:lnTo>
                    <a:pt x="928" y="1150"/>
                  </a:lnTo>
                  <a:lnTo>
                    <a:pt x="928" y="1150"/>
                  </a:lnTo>
                  <a:lnTo>
                    <a:pt x="948" y="1130"/>
                  </a:lnTo>
                  <a:lnTo>
                    <a:pt x="970" y="1112"/>
                  </a:lnTo>
                  <a:lnTo>
                    <a:pt x="1006" y="1084"/>
                  </a:lnTo>
                  <a:lnTo>
                    <a:pt x="1006" y="1084"/>
                  </a:lnTo>
                  <a:lnTo>
                    <a:pt x="998" y="1066"/>
                  </a:lnTo>
                  <a:lnTo>
                    <a:pt x="988" y="1048"/>
                  </a:lnTo>
                  <a:lnTo>
                    <a:pt x="982" y="1030"/>
                  </a:lnTo>
                  <a:lnTo>
                    <a:pt x="980" y="1022"/>
                  </a:lnTo>
                  <a:lnTo>
                    <a:pt x="980" y="1014"/>
                  </a:lnTo>
                  <a:lnTo>
                    <a:pt x="980" y="1014"/>
                  </a:lnTo>
                  <a:lnTo>
                    <a:pt x="982" y="986"/>
                  </a:lnTo>
                  <a:lnTo>
                    <a:pt x="980" y="958"/>
                  </a:lnTo>
                  <a:lnTo>
                    <a:pt x="976" y="930"/>
                  </a:lnTo>
                  <a:lnTo>
                    <a:pt x="972" y="904"/>
                  </a:lnTo>
                  <a:lnTo>
                    <a:pt x="966" y="878"/>
                  </a:lnTo>
                  <a:lnTo>
                    <a:pt x="958" y="852"/>
                  </a:lnTo>
                  <a:lnTo>
                    <a:pt x="938" y="800"/>
                  </a:lnTo>
                  <a:lnTo>
                    <a:pt x="916" y="750"/>
                  </a:lnTo>
                  <a:lnTo>
                    <a:pt x="894" y="702"/>
                  </a:lnTo>
                  <a:lnTo>
                    <a:pt x="870" y="652"/>
                  </a:lnTo>
                  <a:lnTo>
                    <a:pt x="850" y="602"/>
                  </a:lnTo>
                  <a:lnTo>
                    <a:pt x="850" y="602"/>
                  </a:lnTo>
                  <a:lnTo>
                    <a:pt x="846" y="594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32" y="574"/>
                  </a:lnTo>
                  <a:lnTo>
                    <a:pt x="822" y="560"/>
                  </a:lnTo>
                  <a:lnTo>
                    <a:pt x="816" y="546"/>
                  </a:lnTo>
                  <a:lnTo>
                    <a:pt x="812" y="530"/>
                  </a:lnTo>
                  <a:lnTo>
                    <a:pt x="810" y="514"/>
                  </a:lnTo>
                  <a:lnTo>
                    <a:pt x="810" y="498"/>
                  </a:lnTo>
                  <a:lnTo>
                    <a:pt x="812" y="482"/>
                  </a:lnTo>
                  <a:lnTo>
                    <a:pt x="816" y="466"/>
                  </a:lnTo>
                  <a:lnTo>
                    <a:pt x="816" y="466"/>
                  </a:lnTo>
                  <a:lnTo>
                    <a:pt x="820" y="456"/>
                  </a:lnTo>
                  <a:lnTo>
                    <a:pt x="820" y="446"/>
                  </a:lnTo>
                  <a:lnTo>
                    <a:pt x="820" y="438"/>
                  </a:lnTo>
                  <a:lnTo>
                    <a:pt x="816" y="432"/>
                  </a:lnTo>
                  <a:lnTo>
                    <a:pt x="812" y="426"/>
                  </a:lnTo>
                  <a:lnTo>
                    <a:pt x="804" y="420"/>
                  </a:lnTo>
                  <a:lnTo>
                    <a:pt x="796" y="416"/>
                  </a:lnTo>
                  <a:lnTo>
                    <a:pt x="786" y="412"/>
                  </a:lnTo>
                  <a:lnTo>
                    <a:pt x="786" y="412"/>
                  </a:lnTo>
                  <a:lnTo>
                    <a:pt x="768" y="406"/>
                  </a:lnTo>
                  <a:lnTo>
                    <a:pt x="750" y="400"/>
                  </a:lnTo>
                  <a:lnTo>
                    <a:pt x="716" y="382"/>
                  </a:lnTo>
                  <a:lnTo>
                    <a:pt x="716" y="382"/>
                  </a:lnTo>
                  <a:lnTo>
                    <a:pt x="708" y="376"/>
                  </a:lnTo>
                  <a:lnTo>
                    <a:pt x="700" y="370"/>
                  </a:lnTo>
                  <a:lnTo>
                    <a:pt x="696" y="362"/>
                  </a:lnTo>
                  <a:lnTo>
                    <a:pt x="696" y="354"/>
                  </a:lnTo>
                  <a:lnTo>
                    <a:pt x="696" y="344"/>
                  </a:lnTo>
                  <a:lnTo>
                    <a:pt x="696" y="336"/>
                  </a:lnTo>
                  <a:lnTo>
                    <a:pt x="702" y="320"/>
                  </a:lnTo>
                  <a:lnTo>
                    <a:pt x="702" y="320"/>
                  </a:lnTo>
                  <a:lnTo>
                    <a:pt x="710" y="308"/>
                  </a:lnTo>
                  <a:lnTo>
                    <a:pt x="720" y="298"/>
                  </a:lnTo>
                  <a:lnTo>
                    <a:pt x="732" y="290"/>
                  </a:lnTo>
                  <a:lnTo>
                    <a:pt x="738" y="288"/>
                  </a:lnTo>
                  <a:lnTo>
                    <a:pt x="744" y="288"/>
                  </a:lnTo>
                  <a:lnTo>
                    <a:pt x="744" y="288"/>
                  </a:lnTo>
                  <a:lnTo>
                    <a:pt x="750" y="290"/>
                  </a:lnTo>
                  <a:lnTo>
                    <a:pt x="756" y="292"/>
                  </a:lnTo>
                  <a:lnTo>
                    <a:pt x="768" y="302"/>
                  </a:lnTo>
                  <a:lnTo>
                    <a:pt x="778" y="312"/>
                  </a:lnTo>
                  <a:lnTo>
                    <a:pt x="786" y="326"/>
                  </a:lnTo>
                  <a:lnTo>
                    <a:pt x="786" y="326"/>
                  </a:lnTo>
                  <a:lnTo>
                    <a:pt x="790" y="340"/>
                  </a:lnTo>
                  <a:lnTo>
                    <a:pt x="790" y="354"/>
                  </a:lnTo>
                  <a:lnTo>
                    <a:pt x="788" y="388"/>
                  </a:lnTo>
                  <a:lnTo>
                    <a:pt x="788" y="388"/>
                  </a:lnTo>
                  <a:lnTo>
                    <a:pt x="796" y="390"/>
                  </a:lnTo>
                  <a:lnTo>
                    <a:pt x="802" y="390"/>
                  </a:lnTo>
                  <a:lnTo>
                    <a:pt x="808" y="388"/>
                  </a:lnTo>
                  <a:lnTo>
                    <a:pt x="814" y="386"/>
                  </a:lnTo>
                  <a:lnTo>
                    <a:pt x="818" y="382"/>
                  </a:lnTo>
                  <a:lnTo>
                    <a:pt x="820" y="376"/>
                  </a:lnTo>
                  <a:lnTo>
                    <a:pt x="824" y="362"/>
                  </a:lnTo>
                  <a:lnTo>
                    <a:pt x="824" y="362"/>
                  </a:lnTo>
                  <a:lnTo>
                    <a:pt x="824" y="338"/>
                  </a:lnTo>
                  <a:lnTo>
                    <a:pt x="822" y="316"/>
                  </a:lnTo>
                  <a:lnTo>
                    <a:pt x="818" y="294"/>
                  </a:lnTo>
                  <a:lnTo>
                    <a:pt x="810" y="276"/>
                  </a:lnTo>
                  <a:lnTo>
                    <a:pt x="798" y="260"/>
                  </a:lnTo>
                  <a:lnTo>
                    <a:pt x="786" y="246"/>
                  </a:lnTo>
                  <a:lnTo>
                    <a:pt x="770" y="238"/>
                  </a:lnTo>
                  <a:lnTo>
                    <a:pt x="762" y="236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38" y="234"/>
                  </a:lnTo>
                  <a:lnTo>
                    <a:pt x="722" y="236"/>
                  </a:lnTo>
                  <a:lnTo>
                    <a:pt x="708" y="240"/>
                  </a:lnTo>
                  <a:lnTo>
                    <a:pt x="702" y="244"/>
                  </a:lnTo>
                  <a:lnTo>
                    <a:pt x="700" y="248"/>
                  </a:lnTo>
                  <a:lnTo>
                    <a:pt x="700" y="248"/>
                  </a:lnTo>
                  <a:lnTo>
                    <a:pt x="686" y="274"/>
                  </a:lnTo>
                  <a:lnTo>
                    <a:pt x="674" y="302"/>
                  </a:lnTo>
                  <a:lnTo>
                    <a:pt x="652" y="358"/>
                  </a:lnTo>
                  <a:lnTo>
                    <a:pt x="652" y="358"/>
                  </a:lnTo>
                  <a:lnTo>
                    <a:pt x="602" y="354"/>
                  </a:lnTo>
                  <a:lnTo>
                    <a:pt x="602" y="354"/>
                  </a:lnTo>
                  <a:lnTo>
                    <a:pt x="592" y="310"/>
                  </a:lnTo>
                  <a:lnTo>
                    <a:pt x="586" y="290"/>
                  </a:lnTo>
                  <a:lnTo>
                    <a:pt x="578" y="272"/>
                  </a:lnTo>
                  <a:lnTo>
                    <a:pt x="578" y="272"/>
                  </a:lnTo>
                  <a:lnTo>
                    <a:pt x="574" y="266"/>
                  </a:lnTo>
                  <a:lnTo>
                    <a:pt x="568" y="260"/>
                  </a:lnTo>
                  <a:lnTo>
                    <a:pt x="552" y="252"/>
                  </a:lnTo>
                  <a:lnTo>
                    <a:pt x="538" y="246"/>
                  </a:lnTo>
                  <a:lnTo>
                    <a:pt x="532" y="244"/>
                  </a:lnTo>
                  <a:lnTo>
                    <a:pt x="530" y="244"/>
                  </a:lnTo>
                  <a:lnTo>
                    <a:pt x="530" y="244"/>
                  </a:lnTo>
                  <a:lnTo>
                    <a:pt x="518" y="260"/>
                  </a:lnTo>
                  <a:lnTo>
                    <a:pt x="506" y="278"/>
                  </a:lnTo>
                  <a:lnTo>
                    <a:pt x="496" y="296"/>
                  </a:lnTo>
                  <a:lnTo>
                    <a:pt x="492" y="314"/>
                  </a:lnTo>
                  <a:lnTo>
                    <a:pt x="492" y="314"/>
                  </a:lnTo>
                  <a:lnTo>
                    <a:pt x="488" y="336"/>
                  </a:lnTo>
                  <a:lnTo>
                    <a:pt x="488" y="346"/>
                  </a:lnTo>
                  <a:lnTo>
                    <a:pt x="490" y="356"/>
                  </a:lnTo>
                  <a:lnTo>
                    <a:pt x="494" y="368"/>
                  </a:lnTo>
                  <a:lnTo>
                    <a:pt x="500" y="376"/>
                  </a:lnTo>
                  <a:lnTo>
                    <a:pt x="508" y="384"/>
                  </a:lnTo>
                  <a:lnTo>
                    <a:pt x="520" y="392"/>
                  </a:lnTo>
                  <a:lnTo>
                    <a:pt x="520" y="392"/>
                  </a:lnTo>
                  <a:lnTo>
                    <a:pt x="522" y="390"/>
                  </a:lnTo>
                  <a:lnTo>
                    <a:pt x="528" y="386"/>
                  </a:lnTo>
                  <a:lnTo>
                    <a:pt x="528" y="386"/>
                  </a:lnTo>
                  <a:lnTo>
                    <a:pt x="516" y="372"/>
                  </a:lnTo>
                  <a:lnTo>
                    <a:pt x="512" y="366"/>
                  </a:lnTo>
                  <a:lnTo>
                    <a:pt x="510" y="358"/>
                  </a:lnTo>
                  <a:lnTo>
                    <a:pt x="510" y="358"/>
                  </a:lnTo>
                  <a:lnTo>
                    <a:pt x="508" y="344"/>
                  </a:lnTo>
                  <a:lnTo>
                    <a:pt x="510" y="328"/>
                  </a:lnTo>
                  <a:lnTo>
                    <a:pt x="512" y="314"/>
                  </a:lnTo>
                  <a:lnTo>
                    <a:pt x="516" y="298"/>
                  </a:lnTo>
                  <a:lnTo>
                    <a:pt x="516" y="298"/>
                  </a:lnTo>
                  <a:lnTo>
                    <a:pt x="518" y="296"/>
                  </a:lnTo>
                  <a:lnTo>
                    <a:pt x="522" y="294"/>
                  </a:lnTo>
                  <a:lnTo>
                    <a:pt x="532" y="292"/>
                  </a:lnTo>
                  <a:lnTo>
                    <a:pt x="542" y="290"/>
                  </a:lnTo>
                  <a:lnTo>
                    <a:pt x="546" y="290"/>
                  </a:lnTo>
                  <a:lnTo>
                    <a:pt x="550" y="292"/>
                  </a:lnTo>
                  <a:lnTo>
                    <a:pt x="550" y="292"/>
                  </a:lnTo>
                  <a:lnTo>
                    <a:pt x="558" y="304"/>
                  </a:lnTo>
                  <a:lnTo>
                    <a:pt x="564" y="318"/>
                  </a:lnTo>
                  <a:lnTo>
                    <a:pt x="570" y="332"/>
                  </a:lnTo>
                  <a:lnTo>
                    <a:pt x="574" y="346"/>
                  </a:lnTo>
                  <a:lnTo>
                    <a:pt x="574" y="346"/>
                  </a:lnTo>
                  <a:lnTo>
                    <a:pt x="574" y="354"/>
                  </a:lnTo>
                  <a:lnTo>
                    <a:pt x="570" y="360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34" y="396"/>
                  </a:lnTo>
                  <a:lnTo>
                    <a:pt x="522" y="406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4" y="428"/>
                  </a:lnTo>
                  <a:lnTo>
                    <a:pt x="498" y="440"/>
                  </a:lnTo>
                  <a:lnTo>
                    <a:pt x="494" y="450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6"/>
                  </a:lnTo>
                  <a:lnTo>
                    <a:pt x="514" y="476"/>
                  </a:lnTo>
                  <a:lnTo>
                    <a:pt x="526" y="488"/>
                  </a:lnTo>
                  <a:lnTo>
                    <a:pt x="536" y="496"/>
                  </a:lnTo>
                  <a:lnTo>
                    <a:pt x="548" y="504"/>
                  </a:lnTo>
                  <a:lnTo>
                    <a:pt x="562" y="510"/>
                  </a:lnTo>
                  <a:lnTo>
                    <a:pt x="576" y="514"/>
                  </a:lnTo>
                  <a:lnTo>
                    <a:pt x="594" y="514"/>
                  </a:lnTo>
                  <a:lnTo>
                    <a:pt x="594" y="514"/>
                  </a:lnTo>
                  <a:lnTo>
                    <a:pt x="644" y="506"/>
                  </a:lnTo>
                  <a:lnTo>
                    <a:pt x="670" y="500"/>
                  </a:lnTo>
                  <a:lnTo>
                    <a:pt x="694" y="494"/>
                  </a:lnTo>
                  <a:lnTo>
                    <a:pt x="718" y="486"/>
                  </a:lnTo>
                  <a:lnTo>
                    <a:pt x="742" y="474"/>
                  </a:lnTo>
                  <a:lnTo>
                    <a:pt x="766" y="460"/>
                  </a:lnTo>
                  <a:lnTo>
                    <a:pt x="788" y="444"/>
                  </a:lnTo>
                  <a:lnTo>
                    <a:pt x="788" y="444"/>
                  </a:lnTo>
                  <a:lnTo>
                    <a:pt x="792" y="460"/>
                  </a:lnTo>
                  <a:lnTo>
                    <a:pt x="792" y="466"/>
                  </a:lnTo>
                  <a:lnTo>
                    <a:pt x="792" y="466"/>
                  </a:lnTo>
                  <a:lnTo>
                    <a:pt x="734" y="494"/>
                  </a:lnTo>
                  <a:lnTo>
                    <a:pt x="706" y="506"/>
                  </a:lnTo>
                  <a:lnTo>
                    <a:pt x="676" y="518"/>
                  </a:lnTo>
                  <a:lnTo>
                    <a:pt x="646" y="528"/>
                  </a:lnTo>
                  <a:lnTo>
                    <a:pt x="614" y="534"/>
                  </a:lnTo>
                  <a:lnTo>
                    <a:pt x="580" y="538"/>
                  </a:lnTo>
                  <a:lnTo>
                    <a:pt x="564" y="536"/>
                  </a:lnTo>
                  <a:lnTo>
                    <a:pt x="546" y="534"/>
                  </a:lnTo>
                  <a:lnTo>
                    <a:pt x="546" y="534"/>
                  </a:lnTo>
                  <a:lnTo>
                    <a:pt x="558" y="548"/>
                  </a:lnTo>
                  <a:lnTo>
                    <a:pt x="570" y="560"/>
                  </a:lnTo>
                  <a:lnTo>
                    <a:pt x="582" y="566"/>
                  </a:lnTo>
                  <a:lnTo>
                    <a:pt x="596" y="570"/>
                  </a:lnTo>
                  <a:lnTo>
                    <a:pt x="608" y="572"/>
                  </a:lnTo>
                  <a:lnTo>
                    <a:pt x="622" y="570"/>
                  </a:lnTo>
                  <a:lnTo>
                    <a:pt x="634" y="568"/>
                  </a:lnTo>
                  <a:lnTo>
                    <a:pt x="648" y="564"/>
                  </a:lnTo>
                  <a:lnTo>
                    <a:pt x="648" y="564"/>
                  </a:lnTo>
                  <a:lnTo>
                    <a:pt x="672" y="554"/>
                  </a:lnTo>
                  <a:lnTo>
                    <a:pt x="696" y="544"/>
                  </a:lnTo>
                  <a:lnTo>
                    <a:pt x="742" y="520"/>
                  </a:lnTo>
                  <a:lnTo>
                    <a:pt x="742" y="520"/>
                  </a:lnTo>
                  <a:lnTo>
                    <a:pt x="762" y="514"/>
                  </a:lnTo>
                  <a:lnTo>
                    <a:pt x="782" y="510"/>
                  </a:lnTo>
                  <a:lnTo>
                    <a:pt x="782" y="510"/>
                  </a:lnTo>
                  <a:lnTo>
                    <a:pt x="786" y="522"/>
                  </a:lnTo>
                  <a:lnTo>
                    <a:pt x="786" y="522"/>
                  </a:lnTo>
                  <a:lnTo>
                    <a:pt x="698" y="578"/>
                  </a:lnTo>
                  <a:lnTo>
                    <a:pt x="654" y="604"/>
                  </a:lnTo>
                  <a:lnTo>
                    <a:pt x="608" y="630"/>
                  </a:lnTo>
                  <a:lnTo>
                    <a:pt x="608" y="630"/>
                  </a:lnTo>
                  <a:lnTo>
                    <a:pt x="604" y="630"/>
                  </a:lnTo>
                  <a:lnTo>
                    <a:pt x="598" y="630"/>
                  </a:lnTo>
                  <a:lnTo>
                    <a:pt x="582" y="626"/>
                  </a:lnTo>
                  <a:lnTo>
                    <a:pt x="568" y="618"/>
                  </a:lnTo>
                  <a:lnTo>
                    <a:pt x="554" y="608"/>
                  </a:lnTo>
                  <a:lnTo>
                    <a:pt x="554" y="608"/>
                  </a:lnTo>
                  <a:lnTo>
                    <a:pt x="540" y="594"/>
                  </a:lnTo>
                  <a:lnTo>
                    <a:pt x="528" y="578"/>
                  </a:lnTo>
                  <a:lnTo>
                    <a:pt x="504" y="546"/>
                  </a:lnTo>
                  <a:lnTo>
                    <a:pt x="504" y="546"/>
                  </a:lnTo>
                  <a:close/>
                  <a:moveTo>
                    <a:pt x="1078" y="1054"/>
                  </a:moveTo>
                  <a:lnTo>
                    <a:pt x="1078" y="1054"/>
                  </a:lnTo>
                  <a:lnTo>
                    <a:pt x="1084" y="1012"/>
                  </a:lnTo>
                  <a:lnTo>
                    <a:pt x="1086" y="970"/>
                  </a:lnTo>
                  <a:lnTo>
                    <a:pt x="1084" y="930"/>
                  </a:lnTo>
                  <a:lnTo>
                    <a:pt x="1078" y="892"/>
                  </a:lnTo>
                  <a:lnTo>
                    <a:pt x="1068" y="854"/>
                  </a:lnTo>
                  <a:lnTo>
                    <a:pt x="1052" y="818"/>
                  </a:lnTo>
                  <a:lnTo>
                    <a:pt x="1032" y="784"/>
                  </a:lnTo>
                  <a:lnTo>
                    <a:pt x="1008" y="750"/>
                  </a:lnTo>
                  <a:lnTo>
                    <a:pt x="1008" y="750"/>
                  </a:lnTo>
                  <a:lnTo>
                    <a:pt x="1040" y="826"/>
                  </a:lnTo>
                  <a:lnTo>
                    <a:pt x="1056" y="866"/>
                  </a:lnTo>
                  <a:lnTo>
                    <a:pt x="1066" y="904"/>
                  </a:lnTo>
                  <a:lnTo>
                    <a:pt x="1070" y="924"/>
                  </a:lnTo>
                  <a:lnTo>
                    <a:pt x="1072" y="944"/>
                  </a:lnTo>
                  <a:lnTo>
                    <a:pt x="1074" y="966"/>
                  </a:lnTo>
                  <a:lnTo>
                    <a:pt x="1072" y="986"/>
                  </a:lnTo>
                  <a:lnTo>
                    <a:pt x="1070" y="1006"/>
                  </a:lnTo>
                  <a:lnTo>
                    <a:pt x="1064" y="1028"/>
                  </a:lnTo>
                  <a:lnTo>
                    <a:pt x="1056" y="1050"/>
                  </a:lnTo>
                  <a:lnTo>
                    <a:pt x="1046" y="1070"/>
                  </a:lnTo>
                  <a:lnTo>
                    <a:pt x="1046" y="1070"/>
                  </a:lnTo>
                  <a:lnTo>
                    <a:pt x="1108" y="1080"/>
                  </a:lnTo>
                  <a:lnTo>
                    <a:pt x="1108" y="1080"/>
                  </a:lnTo>
                  <a:lnTo>
                    <a:pt x="1078" y="1054"/>
                  </a:lnTo>
                  <a:lnTo>
                    <a:pt x="1078" y="1054"/>
                  </a:lnTo>
                  <a:close/>
                  <a:moveTo>
                    <a:pt x="880" y="490"/>
                  </a:moveTo>
                  <a:lnTo>
                    <a:pt x="880" y="490"/>
                  </a:lnTo>
                  <a:lnTo>
                    <a:pt x="870" y="496"/>
                  </a:lnTo>
                  <a:lnTo>
                    <a:pt x="870" y="496"/>
                  </a:lnTo>
                  <a:lnTo>
                    <a:pt x="888" y="520"/>
                  </a:lnTo>
                  <a:lnTo>
                    <a:pt x="908" y="542"/>
                  </a:lnTo>
                  <a:lnTo>
                    <a:pt x="908" y="542"/>
                  </a:lnTo>
                  <a:lnTo>
                    <a:pt x="912" y="544"/>
                  </a:lnTo>
                  <a:lnTo>
                    <a:pt x="918" y="544"/>
                  </a:lnTo>
                  <a:lnTo>
                    <a:pt x="932" y="542"/>
                  </a:lnTo>
                  <a:lnTo>
                    <a:pt x="932" y="542"/>
                  </a:lnTo>
                  <a:lnTo>
                    <a:pt x="928" y="526"/>
                  </a:lnTo>
                  <a:lnTo>
                    <a:pt x="928" y="520"/>
                  </a:lnTo>
                  <a:lnTo>
                    <a:pt x="924" y="514"/>
                  </a:lnTo>
                  <a:lnTo>
                    <a:pt x="924" y="514"/>
                  </a:lnTo>
                  <a:lnTo>
                    <a:pt x="914" y="508"/>
                  </a:lnTo>
                  <a:lnTo>
                    <a:pt x="902" y="502"/>
                  </a:lnTo>
                  <a:lnTo>
                    <a:pt x="880" y="490"/>
                  </a:lnTo>
                  <a:lnTo>
                    <a:pt x="880" y="490"/>
                  </a:lnTo>
                  <a:close/>
                </a:path>
              </a:pathLst>
            </a:custGeom>
            <a:solidFill>
              <a:srgbClr val="002050">
                <a:lumMod val="90000"/>
                <a:lumOff val="10000"/>
              </a:srgbClr>
            </a:solidFill>
            <a:ln w="10795" cap="flat" cmpd="sng" algn="ctr">
              <a:solidFill>
                <a:srgbClr val="002050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91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-49" normalizeH="0" baseline="0" noProof="0" dirty="0" smtClean="0">
                <a:ln>
                  <a:noFill/>
                </a:ln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56366" y="2497960"/>
              <a:ext cx="594023" cy="687110"/>
            </a:xfrm>
            <a:prstGeom prst="rect">
              <a:avLst/>
            </a:prstGeom>
            <a:ln>
              <a:solidFill>
                <a:srgbClr val="002050">
                  <a:lumMod val="50000"/>
                  <a:lumOff val="50000"/>
                </a:srgbClr>
              </a:solidFill>
            </a:ln>
          </p:spPr>
        </p:pic>
      </p:grpSp>
      <p:grpSp>
        <p:nvGrpSpPr>
          <p:cNvPr id="35" name="Group 34"/>
          <p:cNvGrpSpPr/>
          <p:nvPr/>
        </p:nvGrpSpPr>
        <p:grpSpPr>
          <a:xfrm>
            <a:off x="4620445" y="3102937"/>
            <a:ext cx="1060282" cy="2206531"/>
            <a:chOff x="8201802" y="1639812"/>
            <a:chExt cx="1081696" cy="1935287"/>
          </a:xfrm>
        </p:grpSpPr>
        <p:sp>
          <p:nvSpPr>
            <p:cNvPr id="36" name="Rectangle 35"/>
            <p:cNvSpPr/>
            <p:nvPr/>
          </p:nvSpPr>
          <p:spPr>
            <a:xfrm>
              <a:off x="8242987" y="1745864"/>
              <a:ext cx="1040511" cy="419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367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Virtual Network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8205106" y="1643753"/>
              <a:ext cx="17655" cy="1931346"/>
            </a:xfrm>
            <a:prstGeom prst="line">
              <a:avLst/>
            </a:prstGeom>
            <a:noFill/>
            <a:ln w="57150" cap="rnd" cmpd="sng" algn="ctr">
              <a:solidFill>
                <a:schemeClr val="accent2">
                  <a:lumMod val="75000"/>
                </a:schemeClr>
              </a:solidFill>
              <a:prstDash val="sysDot"/>
              <a:headEnd type="triangle" w="lg" len="med"/>
              <a:tailEnd type="none" w="lg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 flipV="1">
              <a:off x="8201802" y="1639812"/>
              <a:ext cx="645198" cy="2433"/>
            </a:xfrm>
            <a:prstGeom prst="line">
              <a:avLst/>
            </a:prstGeom>
            <a:noFill/>
            <a:ln w="57150" cap="rnd" cmpd="sng" algn="ctr">
              <a:solidFill>
                <a:schemeClr val="accent2">
                  <a:lumMod val="75000"/>
                </a:schemeClr>
              </a:solidFill>
              <a:prstDash val="sysDot"/>
              <a:headEnd type="none" w="lg" len="med"/>
              <a:tailEnd type="triangle" w="lg" len="med"/>
            </a:ln>
            <a:effectLst/>
          </p:spPr>
        </p:cxnSp>
      </p:grpSp>
      <p:grpSp>
        <p:nvGrpSpPr>
          <p:cNvPr id="39" name="Group 38"/>
          <p:cNvGrpSpPr/>
          <p:nvPr/>
        </p:nvGrpSpPr>
        <p:grpSpPr>
          <a:xfrm>
            <a:off x="2641444" y="4715898"/>
            <a:ext cx="896349" cy="896425"/>
            <a:chOff x="8351914" y="5713558"/>
            <a:chExt cx="914323" cy="914400"/>
          </a:xfrm>
          <a:solidFill>
            <a:srgbClr val="70AD47"/>
          </a:solidFill>
        </p:grpSpPr>
        <p:sp>
          <p:nvSpPr>
            <p:cNvPr id="40" name="Rectangle 39"/>
            <p:cNvSpPr/>
            <p:nvPr/>
          </p:nvSpPr>
          <p:spPr bwMode="auto">
            <a:xfrm>
              <a:off x="8351914" y="5713558"/>
              <a:ext cx="914323" cy="914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Storage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591858" y="5855750"/>
              <a:ext cx="434435" cy="379852"/>
              <a:chOff x="9906625" y="2482681"/>
              <a:chExt cx="434435" cy="379852"/>
            </a:xfrm>
            <a:grpFill/>
          </p:grpSpPr>
          <p:grpSp>
            <p:nvGrpSpPr>
              <p:cNvPr id="42" name="Group 41"/>
              <p:cNvGrpSpPr/>
              <p:nvPr/>
            </p:nvGrpSpPr>
            <p:grpSpPr>
              <a:xfrm>
                <a:off x="9906625" y="2482681"/>
                <a:ext cx="175003" cy="132330"/>
                <a:chOff x="9958984" y="2526634"/>
                <a:chExt cx="396115" cy="299525"/>
              </a:xfrm>
              <a:grpFill/>
            </p:grpSpPr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  <a:grpFill/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10045785" y="2639258"/>
                <a:ext cx="295275" cy="223275"/>
                <a:chOff x="9958984" y="2526634"/>
                <a:chExt cx="396115" cy="299525"/>
              </a:xfrm>
              <a:grpFill/>
            </p:grpSpPr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  <a:grpFill/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233" y="1895186"/>
            <a:ext cx="839649" cy="81703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571042" y="2632565"/>
            <a:ext cx="1373735" cy="6220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367">
              <a:lnSpc>
                <a:spcPct val="90000"/>
              </a:lnSpc>
            </a:pPr>
            <a:r>
              <a:rPr lang="en-US" sz="1200" kern="0" dirty="0" smtClean="0">
                <a:solidFill>
                  <a:srgbClr val="FFFFFF"/>
                </a:solidFill>
                <a:latin typeface="Segoe UI"/>
              </a:rPr>
              <a:t>BizTalk Server 2003/2003 R2</a:t>
            </a:r>
            <a:endParaRPr lang="en-US" sz="1200" kern="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936" y="5104622"/>
            <a:ext cx="1005218" cy="9266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744" y="5869402"/>
            <a:ext cx="473006" cy="6537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225" y="4872759"/>
            <a:ext cx="524688" cy="725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45" y="4568934"/>
            <a:ext cx="900738" cy="7405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4583" y="2337493"/>
            <a:ext cx="599248" cy="917086"/>
          </a:xfrm>
          <a:prstGeom prst="rect">
            <a:avLst/>
          </a:prstGeom>
        </p:spPr>
      </p:pic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6963368" y="6019868"/>
            <a:ext cx="1494163" cy="66620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1400" b="1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BizTalk Server 2013 R2</a:t>
            </a:r>
          </a:p>
        </p:txBody>
      </p:sp>
      <p:sp>
        <p:nvSpPr>
          <p:cNvPr id="56" name="Freeform 13"/>
          <p:cNvSpPr>
            <a:spLocks/>
          </p:cNvSpPr>
          <p:nvPr/>
        </p:nvSpPr>
        <p:spPr bwMode="auto">
          <a:xfrm rot="1591603">
            <a:off x="6749330" y="5201856"/>
            <a:ext cx="635915" cy="106140"/>
          </a:xfrm>
          <a:custGeom>
            <a:avLst/>
            <a:gdLst>
              <a:gd name="T0" fmla="*/ 2147483647 w 1193"/>
              <a:gd name="T1" fmla="*/ 2147483647 h 205"/>
              <a:gd name="T2" fmla="*/ 2147483647 w 1193"/>
              <a:gd name="T3" fmla="*/ 2147483647 h 205"/>
              <a:gd name="T4" fmla="*/ 2147483647 w 1193"/>
              <a:gd name="T5" fmla="*/ 0 h 205"/>
              <a:gd name="T6" fmla="*/ 2147483647 w 1193"/>
              <a:gd name="T7" fmla="*/ 2147483647 h 205"/>
              <a:gd name="T8" fmla="*/ 2147483647 w 1193"/>
              <a:gd name="T9" fmla="*/ 2147483647 h 205"/>
              <a:gd name="T10" fmla="*/ 2147483647 w 1193"/>
              <a:gd name="T11" fmla="*/ 2147483647 h 205"/>
              <a:gd name="T12" fmla="*/ 2147483647 w 1193"/>
              <a:gd name="T13" fmla="*/ 2147483647 h 205"/>
              <a:gd name="T14" fmla="*/ 2147483647 w 1193"/>
              <a:gd name="T15" fmla="*/ 2147483647 h 205"/>
              <a:gd name="T16" fmla="*/ 2147483647 w 1193"/>
              <a:gd name="T17" fmla="*/ 2147483647 h 205"/>
              <a:gd name="T18" fmla="*/ 2147483647 w 1193"/>
              <a:gd name="T19" fmla="*/ 2147483647 h 205"/>
              <a:gd name="T20" fmla="*/ 2147483647 w 1193"/>
              <a:gd name="T21" fmla="*/ 2147483647 h 205"/>
              <a:gd name="T22" fmla="*/ 0 w 1193"/>
              <a:gd name="T23" fmla="*/ 2147483647 h 205"/>
              <a:gd name="T24" fmla="*/ 2147483647 w 1193"/>
              <a:gd name="T25" fmla="*/ 2147483647 h 20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93"/>
              <a:gd name="T40" fmla="*/ 0 h 205"/>
              <a:gd name="T41" fmla="*/ 1193 w 1193"/>
              <a:gd name="T42" fmla="*/ 205 h 20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93" h="205">
                <a:moveTo>
                  <a:pt x="920" y="59"/>
                </a:moveTo>
                <a:lnTo>
                  <a:pt x="916" y="29"/>
                </a:lnTo>
                <a:lnTo>
                  <a:pt x="912" y="0"/>
                </a:lnTo>
                <a:lnTo>
                  <a:pt x="1052" y="53"/>
                </a:lnTo>
                <a:lnTo>
                  <a:pt x="1149" y="89"/>
                </a:lnTo>
                <a:lnTo>
                  <a:pt x="1193" y="107"/>
                </a:lnTo>
                <a:lnTo>
                  <a:pt x="1181" y="111"/>
                </a:lnTo>
                <a:lnTo>
                  <a:pt x="1149" y="123"/>
                </a:lnTo>
                <a:lnTo>
                  <a:pt x="1052" y="156"/>
                </a:lnTo>
                <a:lnTo>
                  <a:pt x="910" y="205"/>
                </a:lnTo>
                <a:lnTo>
                  <a:pt x="922" y="149"/>
                </a:lnTo>
                <a:lnTo>
                  <a:pt x="0" y="107"/>
                </a:lnTo>
                <a:lnTo>
                  <a:pt x="920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7" name="Freeform 14"/>
          <p:cNvSpPr>
            <a:spLocks/>
          </p:cNvSpPr>
          <p:nvPr/>
        </p:nvSpPr>
        <p:spPr bwMode="auto">
          <a:xfrm rot="3435534">
            <a:off x="6950416" y="5665952"/>
            <a:ext cx="131147" cy="711963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8" name="Freeform 15"/>
          <p:cNvSpPr>
            <a:spLocks/>
          </p:cNvSpPr>
          <p:nvPr/>
        </p:nvSpPr>
        <p:spPr bwMode="auto">
          <a:xfrm rot="3435534" flipH="1" flipV="1">
            <a:off x="6747240" y="5610922"/>
            <a:ext cx="131147" cy="711963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9" name="Freeform 16"/>
          <p:cNvSpPr>
            <a:spLocks/>
          </p:cNvSpPr>
          <p:nvPr/>
        </p:nvSpPr>
        <p:spPr bwMode="auto">
          <a:xfrm rot="20584709">
            <a:off x="8390217" y="5356775"/>
            <a:ext cx="684754" cy="148892"/>
          </a:xfrm>
          <a:custGeom>
            <a:avLst/>
            <a:gdLst>
              <a:gd name="T0" fmla="*/ 2147483647 w 1193"/>
              <a:gd name="T1" fmla="*/ 2147483647 h 205"/>
              <a:gd name="T2" fmla="*/ 2147483647 w 1193"/>
              <a:gd name="T3" fmla="*/ 2147483647 h 205"/>
              <a:gd name="T4" fmla="*/ 2147483647 w 1193"/>
              <a:gd name="T5" fmla="*/ 0 h 205"/>
              <a:gd name="T6" fmla="*/ 2147483647 w 1193"/>
              <a:gd name="T7" fmla="*/ 2147483647 h 205"/>
              <a:gd name="T8" fmla="*/ 2147483647 w 1193"/>
              <a:gd name="T9" fmla="*/ 2147483647 h 205"/>
              <a:gd name="T10" fmla="*/ 2147483647 w 1193"/>
              <a:gd name="T11" fmla="*/ 2147483647 h 205"/>
              <a:gd name="T12" fmla="*/ 2147483647 w 1193"/>
              <a:gd name="T13" fmla="*/ 2147483647 h 205"/>
              <a:gd name="T14" fmla="*/ 2147483647 w 1193"/>
              <a:gd name="T15" fmla="*/ 2147483647 h 205"/>
              <a:gd name="T16" fmla="*/ 2147483647 w 1193"/>
              <a:gd name="T17" fmla="*/ 2147483647 h 205"/>
              <a:gd name="T18" fmla="*/ 2147483647 w 1193"/>
              <a:gd name="T19" fmla="*/ 2147483647 h 205"/>
              <a:gd name="T20" fmla="*/ 2147483647 w 1193"/>
              <a:gd name="T21" fmla="*/ 2147483647 h 205"/>
              <a:gd name="T22" fmla="*/ 0 w 1193"/>
              <a:gd name="T23" fmla="*/ 2147483647 h 205"/>
              <a:gd name="T24" fmla="*/ 2147483647 w 1193"/>
              <a:gd name="T25" fmla="*/ 2147483647 h 20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93"/>
              <a:gd name="T40" fmla="*/ 0 h 205"/>
              <a:gd name="T41" fmla="*/ 1193 w 1193"/>
              <a:gd name="T42" fmla="*/ 205 h 20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93" h="205">
                <a:moveTo>
                  <a:pt x="920" y="59"/>
                </a:moveTo>
                <a:lnTo>
                  <a:pt x="916" y="29"/>
                </a:lnTo>
                <a:lnTo>
                  <a:pt x="912" y="0"/>
                </a:lnTo>
                <a:lnTo>
                  <a:pt x="1052" y="53"/>
                </a:lnTo>
                <a:lnTo>
                  <a:pt x="1149" y="89"/>
                </a:lnTo>
                <a:lnTo>
                  <a:pt x="1193" y="107"/>
                </a:lnTo>
                <a:lnTo>
                  <a:pt x="1181" y="111"/>
                </a:lnTo>
                <a:lnTo>
                  <a:pt x="1149" y="123"/>
                </a:lnTo>
                <a:lnTo>
                  <a:pt x="1052" y="156"/>
                </a:lnTo>
                <a:lnTo>
                  <a:pt x="910" y="205"/>
                </a:lnTo>
                <a:lnTo>
                  <a:pt x="922" y="149"/>
                </a:lnTo>
                <a:lnTo>
                  <a:pt x="0" y="107"/>
                </a:lnTo>
                <a:lnTo>
                  <a:pt x="920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0" name="Freeform 14"/>
          <p:cNvSpPr>
            <a:spLocks/>
          </p:cNvSpPr>
          <p:nvPr/>
        </p:nvSpPr>
        <p:spPr bwMode="auto">
          <a:xfrm rot="18124468">
            <a:off x="8755384" y="5792046"/>
            <a:ext cx="118876" cy="525812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 15"/>
          <p:cNvSpPr>
            <a:spLocks/>
          </p:cNvSpPr>
          <p:nvPr/>
        </p:nvSpPr>
        <p:spPr bwMode="auto">
          <a:xfrm rot="18124468" flipH="1" flipV="1">
            <a:off x="8601669" y="5877114"/>
            <a:ext cx="118876" cy="525812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1716" y="6038784"/>
            <a:ext cx="613570" cy="664748"/>
          </a:xfrm>
          <a:prstGeom prst="rect">
            <a:avLst/>
          </a:prstGeom>
        </p:spPr>
      </p:pic>
      <p:sp>
        <p:nvSpPr>
          <p:cNvPr id="63" name="Freeform 14"/>
          <p:cNvSpPr>
            <a:spLocks/>
          </p:cNvSpPr>
          <p:nvPr/>
        </p:nvSpPr>
        <p:spPr bwMode="auto">
          <a:xfrm rot="2970674">
            <a:off x="8838078" y="3052523"/>
            <a:ext cx="704319" cy="2585686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ED7D31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Freeform 14"/>
          <p:cNvSpPr>
            <a:spLocks/>
          </p:cNvSpPr>
          <p:nvPr/>
        </p:nvSpPr>
        <p:spPr bwMode="auto">
          <a:xfrm>
            <a:off x="7309867" y="3511018"/>
            <a:ext cx="675460" cy="1411370"/>
          </a:xfrm>
          <a:custGeom>
            <a:avLst/>
            <a:gdLst>
              <a:gd name="T0" fmla="*/ 2147483647 w 208"/>
              <a:gd name="T1" fmla="*/ 2147483647 h 844"/>
              <a:gd name="T2" fmla="*/ 2147483647 w 208"/>
              <a:gd name="T3" fmla="*/ 2147483647 h 844"/>
              <a:gd name="T4" fmla="*/ 2147483647 w 208"/>
              <a:gd name="T5" fmla="*/ 2147483647 h 844"/>
              <a:gd name="T6" fmla="*/ 2147483647 w 208"/>
              <a:gd name="T7" fmla="*/ 2147483647 h 844"/>
              <a:gd name="T8" fmla="*/ 2147483647 w 208"/>
              <a:gd name="T9" fmla="*/ 2147483647 h 844"/>
              <a:gd name="T10" fmla="*/ 2147483647 w 208"/>
              <a:gd name="T11" fmla="*/ 0 h 844"/>
              <a:gd name="T12" fmla="*/ 2147483647 w 208"/>
              <a:gd name="T13" fmla="*/ 2147483647 h 844"/>
              <a:gd name="T14" fmla="*/ 2147483647 w 208"/>
              <a:gd name="T15" fmla="*/ 2147483647 h 844"/>
              <a:gd name="T16" fmla="*/ 2147483647 w 208"/>
              <a:gd name="T17" fmla="*/ 2147483647 h 844"/>
              <a:gd name="T18" fmla="*/ 0 w 208"/>
              <a:gd name="T19" fmla="*/ 2147483647 h 844"/>
              <a:gd name="T20" fmla="*/ 2147483647 w 208"/>
              <a:gd name="T21" fmla="*/ 2147483647 h 844"/>
              <a:gd name="T22" fmla="*/ 2147483647 w 208"/>
              <a:gd name="T23" fmla="*/ 2147483647 h 844"/>
              <a:gd name="T24" fmla="*/ 2147483647 w 208"/>
              <a:gd name="T25" fmla="*/ 2147483647 h 8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8"/>
              <a:gd name="T40" fmla="*/ 0 h 844"/>
              <a:gd name="T41" fmla="*/ 208 w 208"/>
              <a:gd name="T42" fmla="*/ 844 h 8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8" h="844">
                <a:moveTo>
                  <a:pt x="148" y="273"/>
                </a:moveTo>
                <a:lnTo>
                  <a:pt x="177" y="277"/>
                </a:lnTo>
                <a:lnTo>
                  <a:pt x="208" y="283"/>
                </a:lnTo>
                <a:lnTo>
                  <a:pt x="154" y="141"/>
                </a:lnTo>
                <a:lnTo>
                  <a:pt x="116" y="44"/>
                </a:lnTo>
                <a:lnTo>
                  <a:pt x="99" y="0"/>
                </a:lnTo>
                <a:lnTo>
                  <a:pt x="95" y="12"/>
                </a:lnTo>
                <a:lnTo>
                  <a:pt x="83" y="44"/>
                </a:lnTo>
                <a:lnTo>
                  <a:pt x="50" y="142"/>
                </a:lnTo>
                <a:lnTo>
                  <a:pt x="0" y="283"/>
                </a:lnTo>
                <a:lnTo>
                  <a:pt x="58" y="273"/>
                </a:lnTo>
                <a:lnTo>
                  <a:pt x="99" y="844"/>
                </a:lnTo>
                <a:lnTo>
                  <a:pt x="148" y="273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6663" y="2469638"/>
            <a:ext cx="599248" cy="917086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4536492" y="5682691"/>
            <a:ext cx="896349" cy="896425"/>
            <a:chOff x="6294437" y="5713558"/>
            <a:chExt cx="914323" cy="914400"/>
          </a:xfrm>
        </p:grpSpPr>
        <p:sp>
          <p:nvSpPr>
            <p:cNvPr id="67" name="Rectangle 66"/>
            <p:cNvSpPr/>
            <p:nvPr/>
          </p:nvSpPr>
          <p:spPr bwMode="auto">
            <a:xfrm>
              <a:off x="6294437" y="5713558"/>
              <a:ext cx="914323" cy="914400"/>
            </a:xfrm>
            <a:prstGeom prst="rect">
              <a:avLst/>
            </a:prstGeom>
            <a:solidFill>
              <a:srgbClr val="44235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mainframe</a:t>
              </a: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6641378" y="5830699"/>
              <a:ext cx="220440" cy="429954"/>
            </a:xfrm>
            <a:custGeom>
              <a:avLst/>
              <a:gdLst>
                <a:gd name="connsiteX0" fmla="*/ 54750 w 372236"/>
                <a:gd name="connsiteY0" fmla="*/ 63882 h 665689"/>
                <a:gd name="connsiteX1" fmla="*/ 54750 w 372236"/>
                <a:gd name="connsiteY1" fmla="*/ 601807 h 665689"/>
                <a:gd name="connsiteX2" fmla="*/ 317486 w 372236"/>
                <a:gd name="connsiteY2" fmla="*/ 601807 h 665689"/>
                <a:gd name="connsiteX3" fmla="*/ 317486 w 372236"/>
                <a:gd name="connsiteY3" fmla="*/ 63882 h 665689"/>
                <a:gd name="connsiteX4" fmla="*/ 0 w 372236"/>
                <a:gd name="connsiteY4" fmla="*/ 0 h 665689"/>
                <a:gd name="connsiteX5" fmla="*/ 372236 w 372236"/>
                <a:gd name="connsiteY5" fmla="*/ 0 h 665689"/>
                <a:gd name="connsiteX6" fmla="*/ 372236 w 372236"/>
                <a:gd name="connsiteY6" fmla="*/ 665689 h 665689"/>
                <a:gd name="connsiteX7" fmla="*/ 0 w 372236"/>
                <a:gd name="connsiteY7" fmla="*/ 665689 h 6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236" h="665689">
                  <a:moveTo>
                    <a:pt x="54750" y="63882"/>
                  </a:moveTo>
                  <a:lnTo>
                    <a:pt x="54750" y="601807"/>
                  </a:lnTo>
                  <a:lnTo>
                    <a:pt x="317486" y="601807"/>
                  </a:lnTo>
                  <a:lnTo>
                    <a:pt x="317486" y="63882"/>
                  </a:lnTo>
                  <a:close/>
                  <a:moveTo>
                    <a:pt x="0" y="0"/>
                  </a:moveTo>
                  <a:lnTo>
                    <a:pt x="372236" y="0"/>
                  </a:lnTo>
                  <a:lnTo>
                    <a:pt x="372236" y="665689"/>
                  </a:lnTo>
                  <a:lnTo>
                    <a:pt x="0" y="66568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672674" y="4227996"/>
            <a:ext cx="19448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624963"/>
            <a:r>
              <a:rPr lang="en-US" sz="20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Data  Center</a:t>
            </a:r>
          </a:p>
        </p:txBody>
      </p:sp>
    </p:spTree>
    <p:extLst>
      <p:ext uri="{BB962C8B-B14F-4D97-AF65-F5344CB8AC3E}">
        <p14:creationId xmlns:p14="http://schemas.microsoft.com/office/powerpoint/2010/main" val="3649422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9"/>
          <p:cNvSpPr txBox="1">
            <a:spLocks/>
          </p:cNvSpPr>
          <p:nvPr/>
        </p:nvSpPr>
        <p:spPr>
          <a:xfrm>
            <a:off x="109967" y="148512"/>
            <a:ext cx="1165584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Bring the Cloud </a:t>
            </a:r>
            <a: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to your </a:t>
            </a:r>
          </a:p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Enterprise</a:t>
            </a:r>
            <a:r>
              <a:rPr lang="en-US" sz="4400" dirty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: </a:t>
            </a:r>
            <a:r>
              <a:rPr lang="en-US" sz="4400" dirty="0" smtClean="0">
                <a:solidFill>
                  <a:srgbClr val="505050">
                    <a:alpha val="99000"/>
                  </a:srgbClr>
                </a:solidFill>
                <a:latin typeface="Segoe UI Light" pitchFamily="34" charset="0"/>
                <a:cs typeface="Arial" charset="0"/>
              </a:rPr>
              <a:t>Integration</a:t>
            </a:r>
            <a:endParaRPr lang="en-US" sz="4400" dirty="0">
              <a:solidFill>
                <a:srgbClr val="505050">
                  <a:alpha val="99000"/>
                </a:srgbClr>
              </a:solidFill>
              <a:latin typeface="Segoe UI Light" pitchFamily="34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958656" y="5033714"/>
            <a:ext cx="642210" cy="15978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smtClean="0">
              <a:ln>
                <a:noFill/>
              </a:ln>
              <a:gradFill>
                <a:gsLst>
                  <a:gs pos="1250">
                    <a:srgbClr val="505050"/>
                  </a:gs>
                  <a:gs pos="10417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20780" y="4073544"/>
            <a:ext cx="6704999" cy="2642349"/>
          </a:xfrm>
          <a:prstGeom prst="rect">
            <a:avLst/>
          </a:prstGeom>
          <a:solidFill>
            <a:srgbClr val="DCDCD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6146" tIns="38075" rIns="76146" bIns="38075" numCol="1" rtlCol="0" anchor="ctr" anchorCtr="0" compatLnSpc="1">
            <a:prstTxWarp prst="textNoShape">
              <a:avLst/>
            </a:prstTxWarp>
          </a:bodyPr>
          <a:lstStyle/>
          <a:p>
            <a:pPr algn="ctr" defTabSz="761199"/>
            <a:endParaRPr lang="en-US" sz="117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522243" y="4100069"/>
            <a:ext cx="2278279" cy="35857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586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</p:txBody>
      </p:sp>
      <p:sp>
        <p:nvSpPr>
          <p:cNvPr id="68" name="Freeform 6"/>
          <p:cNvSpPr>
            <a:spLocks noEditPoints="1"/>
          </p:cNvSpPr>
          <p:nvPr/>
        </p:nvSpPr>
        <p:spPr bwMode="auto">
          <a:xfrm>
            <a:off x="1600082" y="2669732"/>
            <a:ext cx="2075223" cy="4007936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747474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9" name="Freeform 6"/>
          <p:cNvSpPr>
            <a:spLocks noEditPoints="1"/>
          </p:cNvSpPr>
          <p:nvPr/>
        </p:nvSpPr>
        <p:spPr bwMode="auto">
          <a:xfrm>
            <a:off x="10471152" y="3665551"/>
            <a:ext cx="1556927" cy="3006938"/>
          </a:xfrm>
          <a:custGeom>
            <a:avLst/>
            <a:gdLst>
              <a:gd name="T0" fmla="*/ 189 w 466"/>
              <a:gd name="T1" fmla="*/ 794 h 900"/>
              <a:gd name="T2" fmla="*/ 0 w 466"/>
              <a:gd name="T3" fmla="*/ 900 h 900"/>
              <a:gd name="T4" fmla="*/ 276 w 466"/>
              <a:gd name="T5" fmla="*/ 794 h 900"/>
              <a:gd name="T6" fmla="*/ 466 w 466"/>
              <a:gd name="T7" fmla="*/ 900 h 900"/>
              <a:gd name="T8" fmla="*/ 276 w 466"/>
              <a:gd name="T9" fmla="*/ 794 h 900"/>
              <a:gd name="T10" fmla="*/ 466 w 466"/>
              <a:gd name="T11" fmla="*/ 787 h 900"/>
              <a:gd name="T12" fmla="*/ 0 w 466"/>
              <a:gd name="T13" fmla="*/ 111 h 900"/>
              <a:gd name="T14" fmla="*/ 331 w 466"/>
              <a:gd name="T15" fmla="*/ 159 h 900"/>
              <a:gd name="T16" fmla="*/ 418 w 466"/>
              <a:gd name="T17" fmla="*/ 270 h 900"/>
              <a:gd name="T18" fmla="*/ 331 w 466"/>
              <a:gd name="T19" fmla="*/ 159 h 900"/>
              <a:gd name="T20" fmla="*/ 418 w 466"/>
              <a:gd name="T21" fmla="*/ 303 h 900"/>
              <a:gd name="T22" fmla="*/ 331 w 466"/>
              <a:gd name="T23" fmla="*/ 411 h 900"/>
              <a:gd name="T24" fmla="*/ 331 w 466"/>
              <a:gd name="T25" fmla="*/ 449 h 900"/>
              <a:gd name="T26" fmla="*/ 418 w 466"/>
              <a:gd name="T27" fmla="*/ 560 h 900"/>
              <a:gd name="T28" fmla="*/ 331 w 466"/>
              <a:gd name="T29" fmla="*/ 449 h 900"/>
              <a:gd name="T30" fmla="*/ 418 w 466"/>
              <a:gd name="T31" fmla="*/ 612 h 900"/>
              <a:gd name="T32" fmla="*/ 331 w 466"/>
              <a:gd name="T33" fmla="*/ 721 h 900"/>
              <a:gd name="T34" fmla="*/ 189 w 466"/>
              <a:gd name="T35" fmla="*/ 159 h 900"/>
              <a:gd name="T36" fmla="*/ 276 w 466"/>
              <a:gd name="T37" fmla="*/ 270 h 900"/>
              <a:gd name="T38" fmla="*/ 189 w 466"/>
              <a:gd name="T39" fmla="*/ 159 h 900"/>
              <a:gd name="T40" fmla="*/ 276 w 466"/>
              <a:gd name="T41" fmla="*/ 303 h 900"/>
              <a:gd name="T42" fmla="*/ 189 w 466"/>
              <a:gd name="T43" fmla="*/ 411 h 900"/>
              <a:gd name="T44" fmla="*/ 189 w 466"/>
              <a:gd name="T45" fmla="*/ 449 h 900"/>
              <a:gd name="T46" fmla="*/ 276 w 466"/>
              <a:gd name="T47" fmla="*/ 560 h 900"/>
              <a:gd name="T48" fmla="*/ 189 w 466"/>
              <a:gd name="T49" fmla="*/ 449 h 900"/>
              <a:gd name="T50" fmla="*/ 276 w 466"/>
              <a:gd name="T51" fmla="*/ 612 h 900"/>
              <a:gd name="T52" fmla="*/ 189 w 466"/>
              <a:gd name="T53" fmla="*/ 721 h 900"/>
              <a:gd name="T54" fmla="*/ 50 w 466"/>
              <a:gd name="T55" fmla="*/ 159 h 900"/>
              <a:gd name="T56" fmla="*/ 139 w 466"/>
              <a:gd name="T57" fmla="*/ 270 h 900"/>
              <a:gd name="T58" fmla="*/ 50 w 466"/>
              <a:gd name="T59" fmla="*/ 159 h 900"/>
              <a:gd name="T60" fmla="*/ 139 w 466"/>
              <a:gd name="T61" fmla="*/ 303 h 900"/>
              <a:gd name="T62" fmla="*/ 50 w 466"/>
              <a:gd name="T63" fmla="*/ 411 h 900"/>
              <a:gd name="T64" fmla="*/ 50 w 466"/>
              <a:gd name="T65" fmla="*/ 449 h 900"/>
              <a:gd name="T66" fmla="*/ 139 w 466"/>
              <a:gd name="T67" fmla="*/ 560 h 900"/>
              <a:gd name="T68" fmla="*/ 50 w 466"/>
              <a:gd name="T69" fmla="*/ 449 h 900"/>
              <a:gd name="T70" fmla="*/ 139 w 466"/>
              <a:gd name="T71" fmla="*/ 612 h 900"/>
              <a:gd name="T72" fmla="*/ 50 w 466"/>
              <a:gd name="T73" fmla="*/ 721 h 900"/>
              <a:gd name="T74" fmla="*/ 373 w 466"/>
              <a:gd name="T75" fmla="*/ 43 h 900"/>
              <a:gd name="T76" fmla="*/ 92 w 466"/>
              <a:gd name="T77" fmla="*/ 0 h 900"/>
              <a:gd name="T78" fmla="*/ 0 w 466"/>
              <a:gd name="T79" fmla="*/ 43 h 900"/>
              <a:gd name="T80" fmla="*/ 466 w 466"/>
              <a:gd name="T81" fmla="*/ 104 h 900"/>
              <a:gd name="T82" fmla="*/ 373 w 466"/>
              <a:gd name="T83" fmla="*/ 4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66" h="900">
                <a:moveTo>
                  <a:pt x="0" y="794"/>
                </a:moveTo>
                <a:lnTo>
                  <a:pt x="189" y="794"/>
                </a:lnTo>
                <a:lnTo>
                  <a:pt x="189" y="900"/>
                </a:lnTo>
                <a:lnTo>
                  <a:pt x="0" y="900"/>
                </a:lnTo>
                <a:lnTo>
                  <a:pt x="0" y="794"/>
                </a:lnTo>
                <a:close/>
                <a:moveTo>
                  <a:pt x="276" y="794"/>
                </a:moveTo>
                <a:lnTo>
                  <a:pt x="466" y="794"/>
                </a:lnTo>
                <a:lnTo>
                  <a:pt x="466" y="900"/>
                </a:lnTo>
                <a:lnTo>
                  <a:pt x="276" y="900"/>
                </a:lnTo>
                <a:lnTo>
                  <a:pt x="276" y="794"/>
                </a:lnTo>
                <a:close/>
                <a:moveTo>
                  <a:pt x="0" y="787"/>
                </a:moveTo>
                <a:lnTo>
                  <a:pt x="466" y="787"/>
                </a:lnTo>
                <a:lnTo>
                  <a:pt x="466" y="111"/>
                </a:lnTo>
                <a:lnTo>
                  <a:pt x="0" y="111"/>
                </a:lnTo>
                <a:lnTo>
                  <a:pt x="0" y="787"/>
                </a:lnTo>
                <a:close/>
                <a:moveTo>
                  <a:pt x="331" y="159"/>
                </a:moveTo>
                <a:lnTo>
                  <a:pt x="418" y="159"/>
                </a:lnTo>
                <a:lnTo>
                  <a:pt x="418" y="270"/>
                </a:lnTo>
                <a:lnTo>
                  <a:pt x="331" y="270"/>
                </a:lnTo>
                <a:lnTo>
                  <a:pt x="331" y="159"/>
                </a:lnTo>
                <a:close/>
                <a:moveTo>
                  <a:pt x="331" y="303"/>
                </a:moveTo>
                <a:lnTo>
                  <a:pt x="418" y="303"/>
                </a:lnTo>
                <a:lnTo>
                  <a:pt x="418" y="411"/>
                </a:lnTo>
                <a:lnTo>
                  <a:pt x="331" y="411"/>
                </a:lnTo>
                <a:lnTo>
                  <a:pt x="331" y="303"/>
                </a:lnTo>
                <a:close/>
                <a:moveTo>
                  <a:pt x="331" y="449"/>
                </a:moveTo>
                <a:lnTo>
                  <a:pt x="418" y="449"/>
                </a:lnTo>
                <a:lnTo>
                  <a:pt x="418" y="560"/>
                </a:lnTo>
                <a:lnTo>
                  <a:pt x="331" y="560"/>
                </a:lnTo>
                <a:lnTo>
                  <a:pt x="331" y="449"/>
                </a:lnTo>
                <a:close/>
                <a:moveTo>
                  <a:pt x="331" y="612"/>
                </a:moveTo>
                <a:lnTo>
                  <a:pt x="418" y="612"/>
                </a:lnTo>
                <a:lnTo>
                  <a:pt x="418" y="721"/>
                </a:lnTo>
                <a:lnTo>
                  <a:pt x="331" y="721"/>
                </a:lnTo>
                <a:lnTo>
                  <a:pt x="331" y="612"/>
                </a:lnTo>
                <a:close/>
                <a:moveTo>
                  <a:pt x="189" y="159"/>
                </a:moveTo>
                <a:lnTo>
                  <a:pt x="276" y="159"/>
                </a:lnTo>
                <a:lnTo>
                  <a:pt x="276" y="270"/>
                </a:lnTo>
                <a:lnTo>
                  <a:pt x="189" y="270"/>
                </a:lnTo>
                <a:lnTo>
                  <a:pt x="189" y="159"/>
                </a:lnTo>
                <a:close/>
                <a:moveTo>
                  <a:pt x="189" y="303"/>
                </a:moveTo>
                <a:lnTo>
                  <a:pt x="276" y="303"/>
                </a:lnTo>
                <a:lnTo>
                  <a:pt x="276" y="411"/>
                </a:lnTo>
                <a:lnTo>
                  <a:pt x="189" y="411"/>
                </a:lnTo>
                <a:lnTo>
                  <a:pt x="189" y="303"/>
                </a:lnTo>
                <a:close/>
                <a:moveTo>
                  <a:pt x="189" y="449"/>
                </a:moveTo>
                <a:lnTo>
                  <a:pt x="276" y="449"/>
                </a:lnTo>
                <a:lnTo>
                  <a:pt x="276" y="560"/>
                </a:lnTo>
                <a:lnTo>
                  <a:pt x="189" y="560"/>
                </a:lnTo>
                <a:lnTo>
                  <a:pt x="189" y="449"/>
                </a:lnTo>
                <a:close/>
                <a:moveTo>
                  <a:pt x="189" y="612"/>
                </a:moveTo>
                <a:lnTo>
                  <a:pt x="276" y="612"/>
                </a:lnTo>
                <a:lnTo>
                  <a:pt x="276" y="721"/>
                </a:lnTo>
                <a:lnTo>
                  <a:pt x="189" y="721"/>
                </a:lnTo>
                <a:lnTo>
                  <a:pt x="189" y="612"/>
                </a:lnTo>
                <a:close/>
                <a:moveTo>
                  <a:pt x="50" y="159"/>
                </a:moveTo>
                <a:lnTo>
                  <a:pt x="139" y="159"/>
                </a:lnTo>
                <a:lnTo>
                  <a:pt x="139" y="270"/>
                </a:lnTo>
                <a:lnTo>
                  <a:pt x="50" y="270"/>
                </a:lnTo>
                <a:lnTo>
                  <a:pt x="50" y="159"/>
                </a:lnTo>
                <a:close/>
                <a:moveTo>
                  <a:pt x="50" y="303"/>
                </a:moveTo>
                <a:lnTo>
                  <a:pt x="139" y="303"/>
                </a:lnTo>
                <a:lnTo>
                  <a:pt x="139" y="411"/>
                </a:lnTo>
                <a:lnTo>
                  <a:pt x="50" y="411"/>
                </a:lnTo>
                <a:lnTo>
                  <a:pt x="50" y="303"/>
                </a:lnTo>
                <a:close/>
                <a:moveTo>
                  <a:pt x="50" y="449"/>
                </a:moveTo>
                <a:lnTo>
                  <a:pt x="139" y="449"/>
                </a:lnTo>
                <a:lnTo>
                  <a:pt x="139" y="560"/>
                </a:lnTo>
                <a:lnTo>
                  <a:pt x="50" y="560"/>
                </a:lnTo>
                <a:lnTo>
                  <a:pt x="50" y="449"/>
                </a:lnTo>
                <a:close/>
                <a:moveTo>
                  <a:pt x="50" y="612"/>
                </a:moveTo>
                <a:lnTo>
                  <a:pt x="139" y="612"/>
                </a:lnTo>
                <a:lnTo>
                  <a:pt x="139" y="721"/>
                </a:lnTo>
                <a:lnTo>
                  <a:pt x="50" y="721"/>
                </a:lnTo>
                <a:lnTo>
                  <a:pt x="50" y="612"/>
                </a:lnTo>
                <a:close/>
                <a:moveTo>
                  <a:pt x="373" y="43"/>
                </a:moveTo>
                <a:lnTo>
                  <a:pt x="373" y="0"/>
                </a:lnTo>
                <a:lnTo>
                  <a:pt x="92" y="0"/>
                </a:lnTo>
                <a:lnTo>
                  <a:pt x="92" y="43"/>
                </a:lnTo>
                <a:lnTo>
                  <a:pt x="0" y="43"/>
                </a:lnTo>
                <a:lnTo>
                  <a:pt x="0" y="104"/>
                </a:lnTo>
                <a:lnTo>
                  <a:pt x="466" y="104"/>
                </a:lnTo>
                <a:lnTo>
                  <a:pt x="466" y="43"/>
                </a:lnTo>
                <a:lnTo>
                  <a:pt x="373" y="43"/>
                </a:lnTo>
                <a:close/>
              </a:path>
            </a:pathLst>
          </a:custGeom>
          <a:solidFill>
            <a:srgbClr val="747474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830113" y="5601728"/>
            <a:ext cx="896349" cy="896425"/>
            <a:chOff x="7352336" y="5713558"/>
            <a:chExt cx="914323" cy="91440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7352336" y="5713558"/>
              <a:ext cx="914323" cy="9144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servers</a:t>
              </a: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7648862" y="5830699"/>
              <a:ext cx="321271" cy="429954"/>
            </a:xfrm>
            <a:custGeom>
              <a:avLst/>
              <a:gdLst>
                <a:gd name="connsiteX0" fmla="*/ 462028 w 924054"/>
                <a:gd name="connsiteY0" fmla="*/ 827763 h 1236652"/>
                <a:gd name="connsiteX1" fmla="*/ 409509 w 924054"/>
                <a:gd name="connsiteY1" fmla="*/ 880282 h 1236652"/>
                <a:gd name="connsiteX2" fmla="*/ 462028 w 924054"/>
                <a:gd name="connsiteY2" fmla="*/ 932801 h 1236652"/>
                <a:gd name="connsiteX3" fmla="*/ 514547 w 924054"/>
                <a:gd name="connsiteY3" fmla="*/ 880282 h 1236652"/>
                <a:gd name="connsiteX4" fmla="*/ 462028 w 924054"/>
                <a:gd name="connsiteY4" fmla="*/ 827763 h 1236652"/>
                <a:gd name="connsiteX5" fmla="*/ 137588 w 924054"/>
                <a:gd name="connsiteY5" fmla="*/ 722272 h 1236652"/>
                <a:gd name="connsiteX6" fmla="*/ 786466 w 924054"/>
                <a:gd name="connsiteY6" fmla="*/ 722272 h 1236652"/>
                <a:gd name="connsiteX7" fmla="*/ 924054 w 924054"/>
                <a:gd name="connsiteY7" fmla="*/ 808004 h 1236652"/>
                <a:gd name="connsiteX8" fmla="*/ 924054 w 924054"/>
                <a:gd name="connsiteY8" fmla="*/ 1150921 h 1236652"/>
                <a:gd name="connsiteX9" fmla="*/ 786466 w 924054"/>
                <a:gd name="connsiteY9" fmla="*/ 1236652 h 1236652"/>
                <a:gd name="connsiteX10" fmla="*/ 137588 w 924054"/>
                <a:gd name="connsiteY10" fmla="*/ 1236652 h 1236652"/>
                <a:gd name="connsiteX11" fmla="*/ 0 w 924054"/>
                <a:gd name="connsiteY11" fmla="*/ 1150921 h 1236652"/>
                <a:gd name="connsiteX12" fmla="*/ 0 w 924054"/>
                <a:gd name="connsiteY12" fmla="*/ 808004 h 1236652"/>
                <a:gd name="connsiteX13" fmla="*/ 137588 w 924054"/>
                <a:gd name="connsiteY13" fmla="*/ 722272 h 1236652"/>
                <a:gd name="connsiteX14" fmla="*/ 50171 w 924054"/>
                <a:gd name="connsiteY14" fmla="*/ 481515 h 1236652"/>
                <a:gd name="connsiteX15" fmla="*/ 873883 w 924054"/>
                <a:gd name="connsiteY15" fmla="*/ 481515 h 1236652"/>
                <a:gd name="connsiteX16" fmla="*/ 924054 w 924054"/>
                <a:gd name="connsiteY16" fmla="*/ 512777 h 1236652"/>
                <a:gd name="connsiteX17" fmla="*/ 924054 w 924054"/>
                <a:gd name="connsiteY17" fmla="*/ 637817 h 1236652"/>
                <a:gd name="connsiteX18" fmla="*/ 873883 w 924054"/>
                <a:gd name="connsiteY18" fmla="*/ 669078 h 1236652"/>
                <a:gd name="connsiteX19" fmla="*/ 50171 w 924054"/>
                <a:gd name="connsiteY19" fmla="*/ 669078 h 1236652"/>
                <a:gd name="connsiteX20" fmla="*/ 0 w 924054"/>
                <a:gd name="connsiteY20" fmla="*/ 637817 h 1236652"/>
                <a:gd name="connsiteX21" fmla="*/ 0 w 924054"/>
                <a:gd name="connsiteY21" fmla="*/ 512777 h 1236652"/>
                <a:gd name="connsiteX22" fmla="*/ 50171 w 924054"/>
                <a:gd name="connsiteY22" fmla="*/ 481515 h 1236652"/>
                <a:gd name="connsiteX23" fmla="*/ 50171 w 924054"/>
                <a:gd name="connsiteY23" fmla="*/ 240758 h 1236652"/>
                <a:gd name="connsiteX24" fmla="*/ 873883 w 924054"/>
                <a:gd name="connsiteY24" fmla="*/ 240758 h 1236652"/>
                <a:gd name="connsiteX25" fmla="*/ 924054 w 924054"/>
                <a:gd name="connsiteY25" fmla="*/ 272019 h 1236652"/>
                <a:gd name="connsiteX26" fmla="*/ 924054 w 924054"/>
                <a:gd name="connsiteY26" fmla="*/ 397059 h 1236652"/>
                <a:gd name="connsiteX27" fmla="*/ 873883 w 924054"/>
                <a:gd name="connsiteY27" fmla="*/ 428321 h 1236652"/>
                <a:gd name="connsiteX28" fmla="*/ 50171 w 924054"/>
                <a:gd name="connsiteY28" fmla="*/ 428321 h 1236652"/>
                <a:gd name="connsiteX29" fmla="*/ 0 w 924054"/>
                <a:gd name="connsiteY29" fmla="*/ 397059 h 1236652"/>
                <a:gd name="connsiteX30" fmla="*/ 0 w 924054"/>
                <a:gd name="connsiteY30" fmla="*/ 272019 h 1236652"/>
                <a:gd name="connsiteX31" fmla="*/ 50171 w 924054"/>
                <a:gd name="connsiteY31" fmla="*/ 240758 h 1236652"/>
                <a:gd name="connsiteX32" fmla="*/ 50171 w 924054"/>
                <a:gd name="connsiteY32" fmla="*/ 0 h 1236652"/>
                <a:gd name="connsiteX33" fmla="*/ 873883 w 924054"/>
                <a:gd name="connsiteY33" fmla="*/ 0 h 1236652"/>
                <a:gd name="connsiteX34" fmla="*/ 924054 w 924054"/>
                <a:gd name="connsiteY34" fmla="*/ 31262 h 1236652"/>
                <a:gd name="connsiteX35" fmla="*/ 924054 w 924054"/>
                <a:gd name="connsiteY35" fmla="*/ 156302 h 1236652"/>
                <a:gd name="connsiteX36" fmla="*/ 873883 w 924054"/>
                <a:gd name="connsiteY36" fmla="*/ 187564 h 1236652"/>
                <a:gd name="connsiteX37" fmla="*/ 50171 w 924054"/>
                <a:gd name="connsiteY37" fmla="*/ 187564 h 1236652"/>
                <a:gd name="connsiteX38" fmla="*/ 0 w 924054"/>
                <a:gd name="connsiteY38" fmla="*/ 156302 h 1236652"/>
                <a:gd name="connsiteX39" fmla="*/ 0 w 924054"/>
                <a:gd name="connsiteY39" fmla="*/ 31262 h 1236652"/>
                <a:gd name="connsiteX40" fmla="*/ 50171 w 924054"/>
                <a:gd name="connsiteY40" fmla="*/ 0 h 12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4054" h="1236652">
                  <a:moveTo>
                    <a:pt x="462028" y="827763"/>
                  </a:moveTo>
                  <a:cubicBezTo>
                    <a:pt x="433023" y="827763"/>
                    <a:pt x="409509" y="851277"/>
                    <a:pt x="409509" y="880282"/>
                  </a:cubicBezTo>
                  <a:cubicBezTo>
                    <a:pt x="409509" y="909287"/>
                    <a:pt x="433023" y="932801"/>
                    <a:pt x="462028" y="932801"/>
                  </a:cubicBezTo>
                  <a:cubicBezTo>
                    <a:pt x="491033" y="932801"/>
                    <a:pt x="514547" y="909287"/>
                    <a:pt x="514547" y="880282"/>
                  </a:cubicBezTo>
                  <a:cubicBezTo>
                    <a:pt x="514547" y="851277"/>
                    <a:pt x="491033" y="827763"/>
                    <a:pt x="462028" y="827763"/>
                  </a:cubicBezTo>
                  <a:close/>
                  <a:moveTo>
                    <a:pt x="137588" y="722272"/>
                  </a:moveTo>
                  <a:lnTo>
                    <a:pt x="786466" y="722272"/>
                  </a:lnTo>
                  <a:cubicBezTo>
                    <a:pt x="862454" y="722272"/>
                    <a:pt x="924054" y="760656"/>
                    <a:pt x="924054" y="808004"/>
                  </a:cubicBezTo>
                  <a:lnTo>
                    <a:pt x="924054" y="1150921"/>
                  </a:lnTo>
                  <a:cubicBezTo>
                    <a:pt x="924054" y="1198269"/>
                    <a:pt x="862454" y="1236652"/>
                    <a:pt x="786466" y="1236652"/>
                  </a:cubicBezTo>
                  <a:lnTo>
                    <a:pt x="137588" y="1236652"/>
                  </a:lnTo>
                  <a:cubicBezTo>
                    <a:pt x="61601" y="1236652"/>
                    <a:pt x="0" y="1198269"/>
                    <a:pt x="0" y="1150921"/>
                  </a:cubicBezTo>
                  <a:lnTo>
                    <a:pt x="0" y="808004"/>
                  </a:lnTo>
                  <a:cubicBezTo>
                    <a:pt x="0" y="760656"/>
                    <a:pt x="61601" y="722272"/>
                    <a:pt x="137588" y="722272"/>
                  </a:cubicBezTo>
                  <a:close/>
                  <a:moveTo>
                    <a:pt x="50171" y="481515"/>
                  </a:moveTo>
                  <a:lnTo>
                    <a:pt x="873883" y="481515"/>
                  </a:lnTo>
                  <a:cubicBezTo>
                    <a:pt x="901591" y="481515"/>
                    <a:pt x="924054" y="495512"/>
                    <a:pt x="924054" y="512777"/>
                  </a:cubicBezTo>
                  <a:lnTo>
                    <a:pt x="924054" y="637817"/>
                  </a:lnTo>
                  <a:cubicBezTo>
                    <a:pt x="924054" y="655082"/>
                    <a:pt x="901591" y="669078"/>
                    <a:pt x="873883" y="669078"/>
                  </a:cubicBezTo>
                  <a:lnTo>
                    <a:pt x="50171" y="669078"/>
                  </a:lnTo>
                  <a:cubicBezTo>
                    <a:pt x="22463" y="669078"/>
                    <a:pt x="0" y="655082"/>
                    <a:pt x="0" y="637817"/>
                  </a:cubicBezTo>
                  <a:lnTo>
                    <a:pt x="0" y="512777"/>
                  </a:lnTo>
                  <a:cubicBezTo>
                    <a:pt x="0" y="495512"/>
                    <a:pt x="22463" y="481515"/>
                    <a:pt x="50171" y="481515"/>
                  </a:cubicBezTo>
                  <a:close/>
                  <a:moveTo>
                    <a:pt x="50171" y="240758"/>
                  </a:moveTo>
                  <a:lnTo>
                    <a:pt x="873883" y="240758"/>
                  </a:lnTo>
                  <a:cubicBezTo>
                    <a:pt x="901591" y="240758"/>
                    <a:pt x="924054" y="254754"/>
                    <a:pt x="924054" y="272019"/>
                  </a:cubicBezTo>
                  <a:lnTo>
                    <a:pt x="924054" y="397059"/>
                  </a:lnTo>
                  <a:cubicBezTo>
                    <a:pt x="924054" y="414324"/>
                    <a:pt x="901591" y="428321"/>
                    <a:pt x="873883" y="428321"/>
                  </a:cubicBezTo>
                  <a:lnTo>
                    <a:pt x="50171" y="428321"/>
                  </a:lnTo>
                  <a:cubicBezTo>
                    <a:pt x="22463" y="428321"/>
                    <a:pt x="0" y="414324"/>
                    <a:pt x="0" y="397059"/>
                  </a:cubicBezTo>
                  <a:lnTo>
                    <a:pt x="0" y="272019"/>
                  </a:lnTo>
                  <a:cubicBezTo>
                    <a:pt x="0" y="254754"/>
                    <a:pt x="22463" y="240758"/>
                    <a:pt x="50171" y="240758"/>
                  </a:cubicBezTo>
                  <a:close/>
                  <a:moveTo>
                    <a:pt x="50171" y="0"/>
                  </a:moveTo>
                  <a:lnTo>
                    <a:pt x="873883" y="0"/>
                  </a:lnTo>
                  <a:cubicBezTo>
                    <a:pt x="901591" y="0"/>
                    <a:pt x="924054" y="13997"/>
                    <a:pt x="924054" y="31262"/>
                  </a:cubicBezTo>
                  <a:lnTo>
                    <a:pt x="924054" y="156302"/>
                  </a:lnTo>
                  <a:cubicBezTo>
                    <a:pt x="924054" y="173567"/>
                    <a:pt x="901591" y="187564"/>
                    <a:pt x="873883" y="187564"/>
                  </a:cubicBezTo>
                  <a:lnTo>
                    <a:pt x="50171" y="187564"/>
                  </a:lnTo>
                  <a:cubicBezTo>
                    <a:pt x="22463" y="187564"/>
                    <a:pt x="0" y="173567"/>
                    <a:pt x="0" y="156302"/>
                  </a:cubicBezTo>
                  <a:lnTo>
                    <a:pt x="0" y="31262"/>
                  </a:lnTo>
                  <a:cubicBezTo>
                    <a:pt x="0" y="13997"/>
                    <a:pt x="22463" y="0"/>
                    <a:pt x="50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666210" y="5601728"/>
            <a:ext cx="896349" cy="896425"/>
            <a:chOff x="6294437" y="5713558"/>
            <a:chExt cx="914323" cy="914400"/>
          </a:xfrm>
        </p:grpSpPr>
        <p:sp>
          <p:nvSpPr>
            <p:cNvPr id="74" name="Rectangle 73"/>
            <p:cNvSpPr/>
            <p:nvPr/>
          </p:nvSpPr>
          <p:spPr bwMode="auto">
            <a:xfrm>
              <a:off x="6294437" y="5713558"/>
              <a:ext cx="914323" cy="914400"/>
            </a:xfrm>
            <a:prstGeom prst="rect">
              <a:avLst/>
            </a:prstGeom>
            <a:solidFill>
              <a:srgbClr val="44235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mainframe</a:t>
              </a: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6641378" y="5830699"/>
              <a:ext cx="220440" cy="429954"/>
            </a:xfrm>
            <a:custGeom>
              <a:avLst/>
              <a:gdLst>
                <a:gd name="connsiteX0" fmla="*/ 54750 w 372236"/>
                <a:gd name="connsiteY0" fmla="*/ 63882 h 665689"/>
                <a:gd name="connsiteX1" fmla="*/ 54750 w 372236"/>
                <a:gd name="connsiteY1" fmla="*/ 601807 h 665689"/>
                <a:gd name="connsiteX2" fmla="*/ 317486 w 372236"/>
                <a:gd name="connsiteY2" fmla="*/ 601807 h 665689"/>
                <a:gd name="connsiteX3" fmla="*/ 317486 w 372236"/>
                <a:gd name="connsiteY3" fmla="*/ 63882 h 665689"/>
                <a:gd name="connsiteX4" fmla="*/ 0 w 372236"/>
                <a:gd name="connsiteY4" fmla="*/ 0 h 665689"/>
                <a:gd name="connsiteX5" fmla="*/ 372236 w 372236"/>
                <a:gd name="connsiteY5" fmla="*/ 0 h 665689"/>
                <a:gd name="connsiteX6" fmla="*/ 372236 w 372236"/>
                <a:gd name="connsiteY6" fmla="*/ 665689 h 665689"/>
                <a:gd name="connsiteX7" fmla="*/ 0 w 372236"/>
                <a:gd name="connsiteY7" fmla="*/ 665689 h 6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236" h="665689">
                  <a:moveTo>
                    <a:pt x="54750" y="63882"/>
                  </a:moveTo>
                  <a:lnTo>
                    <a:pt x="54750" y="601807"/>
                  </a:lnTo>
                  <a:lnTo>
                    <a:pt x="317486" y="601807"/>
                  </a:lnTo>
                  <a:lnTo>
                    <a:pt x="317486" y="63882"/>
                  </a:lnTo>
                  <a:close/>
                  <a:moveTo>
                    <a:pt x="0" y="0"/>
                  </a:moveTo>
                  <a:lnTo>
                    <a:pt x="372236" y="0"/>
                  </a:lnTo>
                  <a:lnTo>
                    <a:pt x="372236" y="665689"/>
                  </a:lnTo>
                  <a:lnTo>
                    <a:pt x="0" y="66568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994017" y="5601728"/>
            <a:ext cx="896349" cy="896425"/>
            <a:chOff x="8351914" y="5713558"/>
            <a:chExt cx="914323" cy="914400"/>
          </a:xfrm>
        </p:grpSpPr>
        <p:sp>
          <p:nvSpPr>
            <p:cNvPr id="77" name="Rectangle 76"/>
            <p:cNvSpPr/>
            <p:nvPr/>
          </p:nvSpPr>
          <p:spPr bwMode="auto">
            <a:xfrm>
              <a:off x="8351914" y="5713558"/>
              <a:ext cx="914323" cy="914400"/>
            </a:xfrm>
            <a:prstGeom prst="rect">
              <a:avLst/>
            </a:prstGeom>
            <a:solidFill>
              <a:srgbClr val="5B7F9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46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databases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591858" y="5855750"/>
              <a:ext cx="434435" cy="379852"/>
              <a:chOff x="9906625" y="2482681"/>
              <a:chExt cx="434435" cy="379852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906625" y="2482681"/>
                <a:ext cx="175003" cy="132330"/>
                <a:chOff x="9958984" y="2526634"/>
                <a:chExt cx="396115" cy="299525"/>
              </a:xfrm>
            </p:grpSpPr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10045785" y="2639258"/>
                <a:ext cx="295275" cy="223275"/>
                <a:chOff x="9958984" y="2526634"/>
                <a:chExt cx="396115" cy="299525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30541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 flipH="1">
                  <a:off x="9958984" y="2526634"/>
                  <a:ext cx="396115" cy="295618"/>
                </a:xfrm>
                <a:custGeom>
                  <a:avLst/>
                  <a:gdLst>
                    <a:gd name="connsiteX0" fmla="*/ 922119 w 1859988"/>
                    <a:gd name="connsiteY0" fmla="*/ 32122 h 971709"/>
                    <a:gd name="connsiteX1" fmla="*/ 1736178 w 1859988"/>
                    <a:gd name="connsiteY1" fmla="*/ 164687 h 971709"/>
                    <a:gd name="connsiteX2" fmla="*/ 922119 w 1859988"/>
                    <a:gd name="connsiteY2" fmla="*/ 297252 h 971709"/>
                    <a:gd name="connsiteX3" fmla="*/ 108060 w 1859988"/>
                    <a:gd name="connsiteY3" fmla="*/ 164687 h 971709"/>
                    <a:gd name="connsiteX4" fmla="*/ 922119 w 1859988"/>
                    <a:gd name="connsiteY4" fmla="*/ 32122 h 971709"/>
                    <a:gd name="connsiteX5" fmla="*/ 1859988 w 1859988"/>
                    <a:gd name="connsiteY5" fmla="*/ 0 h 971709"/>
                    <a:gd name="connsiteX6" fmla="*/ 0 w 1859988"/>
                    <a:gd name="connsiteY6" fmla="*/ 0 h 971709"/>
                    <a:gd name="connsiteX7" fmla="*/ 0 w 1859988"/>
                    <a:gd name="connsiteY7" fmla="*/ 971709 h 971709"/>
                    <a:gd name="connsiteX8" fmla="*/ 1859988 w 1859988"/>
                    <a:gd name="connsiteY8" fmla="*/ 971709 h 971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9988" h="971709">
                      <a:moveTo>
                        <a:pt x="922119" y="32122"/>
                      </a:moveTo>
                      <a:cubicBezTo>
                        <a:pt x="1371711" y="32122"/>
                        <a:pt x="1736178" y="91473"/>
                        <a:pt x="1736178" y="164687"/>
                      </a:cubicBezTo>
                      <a:cubicBezTo>
                        <a:pt x="1736178" y="237901"/>
                        <a:pt x="1371711" y="297252"/>
                        <a:pt x="922119" y="297252"/>
                      </a:cubicBezTo>
                      <a:cubicBezTo>
                        <a:pt x="472527" y="297252"/>
                        <a:pt x="108060" y="237901"/>
                        <a:pt x="108060" y="164687"/>
                      </a:cubicBezTo>
                      <a:cubicBezTo>
                        <a:pt x="108060" y="91473"/>
                        <a:pt x="472527" y="32122"/>
                        <a:pt x="922119" y="32122"/>
                      </a:cubicBezTo>
                      <a:close/>
                      <a:moveTo>
                        <a:pt x="1859988" y="0"/>
                      </a:moveTo>
                      <a:lnTo>
                        <a:pt x="0" y="0"/>
                      </a:lnTo>
                      <a:lnTo>
                        <a:pt x="0" y="971709"/>
                      </a:lnTo>
                      <a:lnTo>
                        <a:pt x="1859988" y="971709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5502306" y="5601728"/>
            <a:ext cx="896349" cy="896425"/>
            <a:chOff x="5301870" y="5713558"/>
            <a:chExt cx="914323" cy="914400"/>
          </a:xfrm>
        </p:grpSpPr>
        <p:sp>
          <p:nvSpPr>
            <p:cNvPr id="86" name="Rectangle 85"/>
            <p:cNvSpPr/>
            <p:nvPr/>
          </p:nvSpPr>
          <p:spPr bwMode="auto">
            <a:xfrm>
              <a:off x="5301870" y="5713558"/>
              <a:ext cx="914323" cy="914400"/>
            </a:xfrm>
            <a:prstGeom prst="rect">
              <a:avLst/>
            </a:prstGeom>
            <a:solidFill>
              <a:srgbClr val="ED7D3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97" tIns="60949" rIns="121897" bIns="60949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6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applications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070" y="5867512"/>
              <a:ext cx="393922" cy="356328"/>
            </a:xfrm>
            <a:prstGeom prst="rect">
              <a:avLst/>
            </a:prstGeom>
          </p:spPr>
        </p:pic>
      </p:grpSp>
      <p:cxnSp>
        <p:nvCxnSpPr>
          <p:cNvPr id="88" name="Straight Arrow Connector 87"/>
          <p:cNvCxnSpPr/>
          <p:nvPr/>
        </p:nvCxnSpPr>
        <p:spPr>
          <a:xfrm flipH="1">
            <a:off x="6235794" y="4584101"/>
            <a:ext cx="493922" cy="953595"/>
          </a:xfrm>
          <a:prstGeom prst="straightConnector1">
            <a:avLst/>
          </a:prstGeom>
          <a:noFill/>
          <a:ln w="44450" cap="sq" cmpd="sng" algn="ctr">
            <a:solidFill>
              <a:srgbClr val="00205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89" name="Straight Arrow Connector 88"/>
          <p:cNvCxnSpPr/>
          <p:nvPr/>
        </p:nvCxnSpPr>
        <p:spPr>
          <a:xfrm flipH="1">
            <a:off x="7090798" y="4628290"/>
            <a:ext cx="366453" cy="909406"/>
          </a:xfrm>
          <a:prstGeom prst="straightConnector1">
            <a:avLst/>
          </a:prstGeom>
          <a:noFill/>
          <a:ln w="44450" cap="sq" cmpd="sng" algn="ctr">
            <a:solidFill>
              <a:srgbClr val="00205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8610314" y="4628290"/>
            <a:ext cx="479184" cy="900017"/>
          </a:xfrm>
          <a:prstGeom prst="straightConnector1">
            <a:avLst/>
          </a:prstGeom>
          <a:noFill/>
          <a:ln w="44450" cap="sq" cmpd="sng" algn="ctr">
            <a:solidFill>
              <a:srgbClr val="00205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91" name="Straight Arrow Connector 90"/>
          <p:cNvCxnSpPr/>
          <p:nvPr/>
        </p:nvCxnSpPr>
        <p:spPr>
          <a:xfrm>
            <a:off x="7882780" y="4584100"/>
            <a:ext cx="378505" cy="944207"/>
          </a:xfrm>
          <a:prstGeom prst="straightConnector1">
            <a:avLst/>
          </a:prstGeom>
          <a:noFill/>
          <a:ln w="44450" cap="sq" cmpd="sng" algn="ctr">
            <a:solidFill>
              <a:srgbClr val="00205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3969393" y="4201816"/>
            <a:ext cx="194480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624963"/>
            <a:r>
              <a:rPr lang="en-US" sz="28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</a:t>
            </a:r>
          </a:p>
          <a:p>
            <a:pPr defTabSz="1624963"/>
            <a:r>
              <a:rPr lang="en-US" sz="28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br>
              <a:rPr lang="en-US" sz="28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spc="-100" dirty="0">
                <a:ln w="3175">
                  <a:noFill/>
                </a:ln>
                <a:solidFill>
                  <a:srgbClr val="505050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4268429" y="1184107"/>
            <a:ext cx="7485182" cy="2763978"/>
            <a:chOff x="4354019" y="906463"/>
            <a:chExt cx="7635276" cy="2819401"/>
          </a:xfrm>
        </p:grpSpPr>
        <p:grpSp>
          <p:nvGrpSpPr>
            <p:cNvPr id="94" name="Group 93"/>
            <p:cNvGrpSpPr/>
            <p:nvPr/>
          </p:nvGrpSpPr>
          <p:grpSpPr>
            <a:xfrm>
              <a:off x="4354019" y="906463"/>
              <a:ext cx="7635276" cy="2819401"/>
              <a:chOff x="3728866" y="906463"/>
              <a:chExt cx="7635276" cy="2819401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4160837" y="906463"/>
                <a:ext cx="7203305" cy="2819401"/>
                <a:chOff x="4160837" y="147188"/>
                <a:chExt cx="7203305" cy="2971800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4160837" y="147188"/>
                  <a:ext cx="6324600" cy="2971800"/>
                  <a:chOff x="4160837" y="86882"/>
                  <a:chExt cx="6324600" cy="2971800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4160837" y="210678"/>
                    <a:ext cx="6019800" cy="2848004"/>
                    <a:chOff x="4160837" y="210678"/>
                    <a:chExt cx="6019800" cy="2848004"/>
                  </a:xfrm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4160837" y="210678"/>
                      <a:ext cx="6019800" cy="2848004"/>
                      <a:chOff x="4041859" y="167354"/>
                      <a:chExt cx="6019800" cy="2848004"/>
                    </a:xfrm>
                  </p:grpSpPr>
                  <p:grpSp>
                    <p:nvGrpSpPr>
                      <p:cNvPr id="113" name="Group 112"/>
                      <p:cNvGrpSpPr/>
                      <p:nvPr/>
                    </p:nvGrpSpPr>
                    <p:grpSpPr>
                      <a:xfrm>
                        <a:off x="4041859" y="167354"/>
                        <a:ext cx="6019800" cy="2848004"/>
                        <a:chOff x="4009648" y="24770"/>
                        <a:chExt cx="6019800" cy="2848004"/>
                      </a:xfrm>
                    </p:grpSpPr>
                    <p:sp>
                      <p:nvSpPr>
                        <p:cNvPr id="115" name="Freeform 128"/>
                        <p:cNvSpPr>
                          <a:spLocks noChangeAspect="1"/>
                        </p:cNvSpPr>
                        <p:nvPr/>
                      </p:nvSpPr>
                      <p:spPr bwMode="black">
                        <a:xfrm>
                          <a:off x="4009648" y="24770"/>
                          <a:ext cx="6019800" cy="2848004"/>
                        </a:xfrm>
                        <a:custGeom>
                          <a:avLst/>
                          <a:gdLst>
                            <a:gd name="T0" fmla="*/ 396 w 509"/>
                            <a:gd name="T1" fmla="*/ 281 h 281"/>
                            <a:gd name="T2" fmla="*/ 57 w 509"/>
                            <a:gd name="T3" fmla="*/ 281 h 281"/>
                            <a:gd name="T4" fmla="*/ 0 w 509"/>
                            <a:gd name="T5" fmla="*/ 223 h 281"/>
                            <a:gd name="T6" fmla="*/ 43 w 509"/>
                            <a:gd name="T7" fmla="*/ 168 h 281"/>
                            <a:gd name="T8" fmla="*/ 110 w 509"/>
                            <a:gd name="T9" fmla="*/ 116 h 281"/>
                            <a:gd name="T10" fmla="*/ 232 w 509"/>
                            <a:gd name="T11" fmla="*/ 0 h 281"/>
                            <a:gd name="T12" fmla="*/ 343 w 509"/>
                            <a:gd name="T13" fmla="*/ 70 h 281"/>
                            <a:gd name="T14" fmla="*/ 396 w 509"/>
                            <a:gd name="T15" fmla="*/ 56 h 281"/>
                            <a:gd name="T16" fmla="*/ 509 w 509"/>
                            <a:gd name="T17" fmla="*/ 169 h 281"/>
                            <a:gd name="T18" fmla="*/ 396 w 509"/>
                            <a:gd name="T19" fmla="*/ 281 h 28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509" h="281">
                              <a:moveTo>
                                <a:pt x="396" y="281"/>
                              </a:moveTo>
                              <a:cubicBezTo>
                                <a:pt x="57" y="281"/>
                                <a:pt x="57" y="281"/>
                                <a:pt x="57" y="281"/>
                              </a:cubicBezTo>
                              <a:cubicBezTo>
                                <a:pt x="26" y="281"/>
                                <a:pt x="0" y="255"/>
                                <a:pt x="0" y="223"/>
                              </a:cubicBezTo>
                              <a:cubicBezTo>
                                <a:pt x="0" y="196"/>
                                <a:pt x="18" y="174"/>
                                <a:pt x="43" y="168"/>
                              </a:cubicBezTo>
                              <a:cubicBezTo>
                                <a:pt x="55" y="140"/>
                                <a:pt x="80" y="120"/>
                                <a:pt x="110" y="116"/>
                              </a:cubicBezTo>
                              <a:cubicBezTo>
                                <a:pt x="113" y="52"/>
                                <a:pt x="167" y="0"/>
                                <a:pt x="232" y="0"/>
                              </a:cubicBezTo>
                              <a:cubicBezTo>
                                <a:pt x="280" y="0"/>
                                <a:pt x="323" y="28"/>
                                <a:pt x="343" y="70"/>
                              </a:cubicBezTo>
                              <a:cubicBezTo>
                                <a:pt x="359" y="61"/>
                                <a:pt x="377" y="56"/>
                                <a:pt x="396" y="56"/>
                              </a:cubicBezTo>
                              <a:cubicBezTo>
                                <a:pt x="458" y="56"/>
                                <a:pt x="509" y="107"/>
                                <a:pt x="509" y="169"/>
                              </a:cubicBezTo>
                              <a:cubicBezTo>
                                <a:pt x="509" y="230"/>
                                <a:pt x="458" y="281"/>
                                <a:pt x="396" y="2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2050">
                            <a:lumMod val="50000"/>
                            <a:lumOff val="50000"/>
                          </a:srgbClr>
                        </a:solidFill>
                        <a:ln w="10795" cap="flat" cmpd="sng" algn="ctr">
                          <a:noFill/>
                          <a:prstDash val="solid"/>
                          <a:headEnd type="none" w="med" len="med"/>
                          <a:tailEnd type="none" w="med" len="med"/>
                        </a:ln>
                        <a:effectLst/>
                        <a:extLst/>
                      </p:spPr>
                      <p:txBody>
    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896091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961" b="0" i="0" u="none" strike="noStrike" kern="0" cap="none" spc="-49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1250">
                                  <a:srgbClr val="505050"/>
                                </a:gs>
                                <a:gs pos="10417">
                                  <a:srgbClr val="505050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16" name="Group 115"/>
                        <p:cNvGrpSpPr/>
                        <p:nvPr/>
                      </p:nvGrpSpPr>
                      <p:grpSpPr>
                        <a:xfrm>
                          <a:off x="5583001" y="2445177"/>
                          <a:ext cx="3115803" cy="385531"/>
                          <a:chOff x="-2223596" y="2849474"/>
                          <a:chExt cx="3122295" cy="351350"/>
                        </a:xfrm>
                        <a:solidFill>
                          <a:srgbClr val="00B0F0"/>
                        </a:solidFill>
                      </p:grpSpPr>
                      <p:grpSp>
                        <p:nvGrpSpPr>
                          <p:cNvPr id="117" name="Group 116"/>
                          <p:cNvGrpSpPr/>
                          <p:nvPr/>
                        </p:nvGrpSpPr>
                        <p:grpSpPr>
                          <a:xfrm>
                            <a:off x="154831" y="2962317"/>
                            <a:ext cx="743868" cy="99999"/>
                            <a:chOff x="-958809" y="2722716"/>
                            <a:chExt cx="446308" cy="111734"/>
                          </a:xfrm>
                          <a:grpFill/>
                        </p:grpSpPr>
                        <p:cxnSp>
                          <p:nvCxnSpPr>
                            <p:cNvPr id="122" name="Straight Connector 121"/>
                            <p:cNvCxnSpPr/>
                            <p:nvPr/>
                          </p:nvCxnSpPr>
                          <p:spPr>
                            <a:xfrm flipV="1">
                              <a:off x="-958809" y="2781719"/>
                              <a:ext cx="408442" cy="1"/>
                            </a:xfrm>
                            <a:prstGeom prst="line">
                              <a:avLst/>
                            </a:prstGeom>
                            <a:grpFill/>
                            <a:ln w="38100" cap="flat" cmpd="sng" algn="ctr">
                              <a:solidFill>
                                <a:srgbClr val="FFFFFF"/>
                              </a:solidFill>
                              <a:prstDash val="solid"/>
                            </a:ln>
                            <a:effectLst/>
                          </p:spPr>
                        </p:cxnSp>
                        <p:sp>
                          <p:nvSpPr>
                            <p:cNvPr id="123" name="Oval 122"/>
                            <p:cNvSpPr/>
                            <p:nvPr/>
                          </p:nvSpPr>
                          <p:spPr>
                            <a:xfrm>
                              <a:off x="-578473" y="2722716"/>
                              <a:ext cx="65972" cy="111734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0795" cap="flat" cmpd="sng" algn="ctr">
                              <a:noFill/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367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765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Segoe UI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8" name="Group 117"/>
                          <p:cNvGrpSpPr/>
                          <p:nvPr/>
                        </p:nvGrpSpPr>
                        <p:grpSpPr>
                          <a:xfrm rot="16200000">
                            <a:off x="-2045437" y="2784166"/>
                            <a:ext cx="99999" cy="456317"/>
                            <a:chOff x="-1021440" y="2126717"/>
                            <a:chExt cx="59998" cy="509865"/>
                          </a:xfrm>
                          <a:grpFill/>
                        </p:grpSpPr>
                        <p:cxnSp>
                          <p:nvCxnSpPr>
                            <p:cNvPr id="120" name="Straight Connector 119"/>
                            <p:cNvCxnSpPr/>
                            <p:nvPr/>
                          </p:nvCxnSpPr>
                          <p:spPr>
                            <a:xfrm flipV="1">
                              <a:off x="-990600" y="2149576"/>
                              <a:ext cx="0" cy="487006"/>
                            </a:xfrm>
                            <a:prstGeom prst="line">
                              <a:avLst/>
                            </a:prstGeom>
                            <a:grpFill/>
                            <a:ln w="38100" cap="flat" cmpd="sng" algn="ctr">
                              <a:solidFill>
                                <a:srgbClr val="FFFFFF"/>
                              </a:solidFill>
                              <a:prstDash val="solid"/>
                            </a:ln>
                            <a:effectLst/>
                          </p:spPr>
                        </p:cxnSp>
                        <p:sp>
                          <p:nvSpPr>
                            <p:cNvPr id="121" name="Oval 120"/>
                            <p:cNvSpPr/>
                            <p:nvPr/>
                          </p:nvSpPr>
                          <p:spPr>
                            <a:xfrm>
                              <a:off x="-1021440" y="2126717"/>
                              <a:ext cx="59998" cy="12286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0795" cap="flat" cmpd="sng" algn="ctr">
                              <a:noFill/>
                              <a:prstDash val="solid"/>
                            </a:ln>
                            <a:effectLst/>
                          </p:spPr>
                          <p:txBody>
                            <a:bodyPr rtlCol="0" anchor="ctr"/>
                            <a:lstStyle/>
                            <a:p>
                              <a:pPr marL="0" marR="0" lvl="0" indent="0" algn="ctr" defTabSz="914367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765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Segoe UI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-1900161" y="2849474"/>
                            <a:ext cx="2328804" cy="351350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0795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lIns="0" tIns="0" rIns="0" bIns="0" rtlCol="0" anchor="ctr"/>
                          <a:lstStyle/>
                          <a:p>
                            <a:pPr marL="0" marR="0" lvl="0" indent="0" algn="ctr" defTabSz="914367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765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Segoe UI"/>
                                <a:ea typeface="+mn-ea"/>
                                <a:cs typeface="+mn-cs"/>
                              </a:rPr>
                              <a:t>Service Bus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114" name="Rectangle 113"/>
                      <p:cNvSpPr/>
                      <p:nvPr/>
                    </p:nvSpPr>
                    <p:spPr bwMode="auto">
                      <a:xfrm>
                        <a:off x="5937975" y="2176644"/>
                        <a:ext cx="2323963" cy="385531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0" rIns="0" bIns="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895867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765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Segoe UI"/>
                            <a:ea typeface="+mn-ea"/>
                            <a:cs typeface="+mn-cs"/>
                          </a:rPr>
                          <a:t>BizTalk Service</a:t>
                        </a:r>
                      </a:p>
                    </p:txBody>
                  </p:sp>
                </p:grpSp>
                <p:cxnSp>
                  <p:nvCxnSpPr>
                    <p:cNvPr id="107" name="Straight Arrow Connector 106"/>
                    <p:cNvCxnSpPr/>
                    <p:nvPr/>
                  </p:nvCxnSpPr>
                  <p:spPr>
                    <a:xfrm>
                      <a:off x="6294437" y="1460683"/>
                      <a:ext cx="401568" cy="733699"/>
                    </a:xfrm>
                    <a:prstGeom prst="straightConnector1">
                      <a:avLst/>
                    </a:prstGeom>
                    <a:noFill/>
                    <a:ln w="44450" cap="sq" cmpd="sng" algn="ctr">
                      <a:solidFill>
                        <a:srgbClr val="FFFFFF"/>
                      </a:solidFill>
                      <a:prstDash val="solid"/>
                      <a:headEnd type="triangle" w="lg" len="med"/>
                      <a:tailEnd type="triangle" w="lg" len="med"/>
                    </a:ln>
                    <a:effectLst/>
                  </p:spPr>
                </p:cxnSp>
                <p:grpSp>
                  <p:nvGrpSpPr>
                    <p:cNvPr id="108" name="Group 107"/>
                    <p:cNvGrpSpPr/>
                    <p:nvPr/>
                  </p:nvGrpSpPr>
                  <p:grpSpPr>
                    <a:xfrm>
                      <a:off x="7056437" y="883265"/>
                      <a:ext cx="537085" cy="386371"/>
                      <a:chOff x="398936" y="4906597"/>
                      <a:chExt cx="721231" cy="586753"/>
                    </a:xfrm>
                  </p:grpSpPr>
                  <p:sp>
                    <p:nvSpPr>
                      <p:cNvPr id="110" name="Freeform 86"/>
                      <p:cNvSpPr>
                        <a:spLocks noEditPoints="1"/>
                      </p:cNvSpPr>
                      <p:nvPr/>
                    </p:nvSpPr>
                    <p:spPr bwMode="black">
                      <a:xfrm>
                        <a:off x="398936" y="4963823"/>
                        <a:ext cx="526613" cy="529527"/>
                      </a:xfrm>
                      <a:custGeom>
                        <a:avLst/>
                        <a:gdLst>
                          <a:gd name="T0" fmla="*/ 287 w 292"/>
                          <a:gd name="T1" fmla="*/ 113 h 294"/>
                          <a:gd name="T2" fmla="*/ 239 w 292"/>
                          <a:gd name="T3" fmla="*/ 105 h 294"/>
                          <a:gd name="T4" fmla="*/ 252 w 292"/>
                          <a:gd name="T5" fmla="*/ 58 h 294"/>
                          <a:gd name="T6" fmla="*/ 229 w 292"/>
                          <a:gd name="T7" fmla="*/ 32 h 294"/>
                          <a:gd name="T8" fmla="*/ 187 w 292"/>
                          <a:gd name="T9" fmla="*/ 57 h 294"/>
                          <a:gd name="T10" fmla="*/ 167 w 292"/>
                          <a:gd name="T11" fmla="*/ 6 h 294"/>
                          <a:gd name="T12" fmla="*/ 132 w 292"/>
                          <a:gd name="T13" fmla="*/ 0 h 294"/>
                          <a:gd name="T14" fmla="*/ 115 w 292"/>
                          <a:gd name="T15" fmla="*/ 53 h 294"/>
                          <a:gd name="T16" fmla="*/ 72 w 292"/>
                          <a:gd name="T17" fmla="*/ 31 h 294"/>
                          <a:gd name="T18" fmla="*/ 42 w 292"/>
                          <a:gd name="T19" fmla="*/ 49 h 294"/>
                          <a:gd name="T20" fmla="*/ 59 w 292"/>
                          <a:gd name="T21" fmla="*/ 95 h 294"/>
                          <a:gd name="T22" fmla="*/ 12 w 292"/>
                          <a:gd name="T23" fmla="*/ 107 h 294"/>
                          <a:gd name="T24" fmla="*/ 0 w 292"/>
                          <a:gd name="T25" fmla="*/ 140 h 294"/>
                          <a:gd name="T26" fmla="*/ 43 w 292"/>
                          <a:gd name="T27" fmla="*/ 164 h 294"/>
                          <a:gd name="T28" fmla="*/ 14 w 292"/>
                          <a:gd name="T29" fmla="*/ 204 h 294"/>
                          <a:gd name="T30" fmla="*/ 27 w 292"/>
                          <a:gd name="T31" fmla="*/ 237 h 294"/>
                          <a:gd name="T32" fmla="*/ 75 w 292"/>
                          <a:gd name="T33" fmla="*/ 227 h 294"/>
                          <a:gd name="T34" fmla="*/ 79 w 292"/>
                          <a:gd name="T35" fmla="*/ 276 h 294"/>
                          <a:gd name="T36" fmla="*/ 109 w 292"/>
                          <a:gd name="T37" fmla="*/ 293 h 294"/>
                          <a:gd name="T38" fmla="*/ 140 w 292"/>
                          <a:gd name="T39" fmla="*/ 255 h 294"/>
                          <a:gd name="T40" fmla="*/ 152 w 292"/>
                          <a:gd name="T41" fmla="*/ 255 h 294"/>
                          <a:gd name="T42" fmla="*/ 183 w 292"/>
                          <a:gd name="T43" fmla="*/ 293 h 294"/>
                          <a:gd name="T44" fmla="*/ 213 w 292"/>
                          <a:gd name="T45" fmla="*/ 276 h 294"/>
                          <a:gd name="T46" fmla="*/ 217 w 292"/>
                          <a:gd name="T47" fmla="*/ 227 h 294"/>
                          <a:gd name="T48" fmla="*/ 265 w 292"/>
                          <a:gd name="T49" fmla="*/ 237 h 294"/>
                          <a:gd name="T50" fmla="*/ 278 w 292"/>
                          <a:gd name="T51" fmla="*/ 204 h 294"/>
                          <a:gd name="T52" fmla="*/ 249 w 292"/>
                          <a:gd name="T53" fmla="*/ 164 h 294"/>
                          <a:gd name="T54" fmla="*/ 292 w 292"/>
                          <a:gd name="T55" fmla="*/ 140 h 294"/>
                          <a:gd name="T56" fmla="*/ 187 w 292"/>
                          <a:gd name="T57" fmla="*/ 193 h 294"/>
                          <a:gd name="T58" fmla="*/ 105 w 292"/>
                          <a:gd name="T59" fmla="*/ 193 h 294"/>
                          <a:gd name="T60" fmla="*/ 105 w 292"/>
                          <a:gd name="T61" fmla="*/ 111 h 294"/>
                          <a:gd name="T62" fmla="*/ 187 w 292"/>
                          <a:gd name="T63" fmla="*/ 111 h 2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</a:cxnLst>
                        <a:rect l="0" t="0" r="r" b="b"/>
                        <a:pathLst>
                          <a:path w="292" h="294">
                            <a:moveTo>
                              <a:pt x="292" y="140"/>
                            </a:moveTo>
                            <a:cubicBezTo>
                              <a:pt x="287" y="113"/>
                              <a:pt x="287" y="113"/>
                              <a:pt x="287" y="113"/>
                            </a:cubicBezTo>
                            <a:cubicBezTo>
                              <a:pt x="286" y="110"/>
                              <a:pt x="284" y="108"/>
                              <a:pt x="280" y="107"/>
                            </a:cubicBezTo>
                            <a:cubicBezTo>
                              <a:pt x="239" y="105"/>
                              <a:pt x="239" y="105"/>
                              <a:pt x="239" y="105"/>
                            </a:cubicBezTo>
                            <a:cubicBezTo>
                              <a:pt x="237" y="102"/>
                              <a:pt x="235" y="98"/>
                              <a:pt x="233" y="95"/>
                            </a:cubicBezTo>
                            <a:cubicBezTo>
                              <a:pt x="252" y="58"/>
                              <a:pt x="252" y="58"/>
                              <a:pt x="252" y="58"/>
                            </a:cubicBezTo>
                            <a:cubicBezTo>
                              <a:pt x="254" y="55"/>
                              <a:pt x="253" y="51"/>
                              <a:pt x="250" y="49"/>
                            </a:cubicBezTo>
                            <a:cubicBezTo>
                              <a:pt x="229" y="32"/>
                              <a:pt x="229" y="32"/>
                              <a:pt x="229" y="32"/>
                            </a:cubicBezTo>
                            <a:cubicBezTo>
                              <a:pt x="227" y="29"/>
                              <a:pt x="223" y="29"/>
                              <a:pt x="220" y="31"/>
                            </a:cubicBezTo>
                            <a:cubicBezTo>
                              <a:pt x="187" y="57"/>
                              <a:pt x="187" y="57"/>
                              <a:pt x="187" y="57"/>
                            </a:cubicBezTo>
                            <a:cubicBezTo>
                              <a:pt x="184" y="55"/>
                              <a:pt x="181" y="54"/>
                              <a:pt x="177" y="53"/>
                            </a:cubicBezTo>
                            <a:cubicBezTo>
                              <a:pt x="167" y="6"/>
                              <a:pt x="167" y="6"/>
                              <a:pt x="167" y="6"/>
                            </a:cubicBezTo>
                            <a:cubicBezTo>
                              <a:pt x="166" y="3"/>
                              <a:pt x="163" y="0"/>
                              <a:pt x="160" y="0"/>
                            </a:cubicBezTo>
                            <a:cubicBezTo>
                              <a:pt x="132" y="0"/>
                              <a:pt x="132" y="0"/>
                              <a:pt x="132" y="0"/>
                            </a:cubicBezTo>
                            <a:cubicBezTo>
                              <a:pt x="129" y="0"/>
                              <a:pt x="126" y="3"/>
                              <a:pt x="125" y="6"/>
                            </a:cubicBezTo>
                            <a:cubicBezTo>
                              <a:pt x="115" y="53"/>
                              <a:pt x="115" y="53"/>
                              <a:pt x="115" y="53"/>
                            </a:cubicBezTo>
                            <a:cubicBezTo>
                              <a:pt x="111" y="54"/>
                              <a:pt x="108" y="55"/>
                              <a:pt x="105" y="57"/>
                            </a:cubicBezTo>
                            <a:cubicBezTo>
                              <a:pt x="72" y="31"/>
                              <a:pt x="72" y="31"/>
                              <a:pt x="72" y="31"/>
                            </a:cubicBezTo>
                            <a:cubicBezTo>
                              <a:pt x="69" y="29"/>
                              <a:pt x="65" y="29"/>
                              <a:pt x="63" y="31"/>
                            </a:cubicBezTo>
                            <a:cubicBezTo>
                              <a:pt x="42" y="49"/>
                              <a:pt x="42" y="49"/>
                              <a:pt x="42" y="49"/>
                            </a:cubicBezTo>
                            <a:cubicBezTo>
                              <a:pt x="39" y="51"/>
                              <a:pt x="39" y="55"/>
                              <a:pt x="40" y="58"/>
                            </a:cubicBezTo>
                            <a:cubicBezTo>
                              <a:pt x="59" y="95"/>
                              <a:pt x="59" y="95"/>
                              <a:pt x="59" y="95"/>
                            </a:cubicBezTo>
                            <a:cubicBezTo>
                              <a:pt x="57" y="98"/>
                              <a:pt x="55" y="102"/>
                              <a:pt x="53" y="105"/>
                            </a:cubicBezTo>
                            <a:cubicBezTo>
                              <a:pt x="12" y="107"/>
                              <a:pt x="12" y="107"/>
                              <a:pt x="12" y="107"/>
                            </a:cubicBezTo>
                            <a:cubicBezTo>
                              <a:pt x="8" y="107"/>
                              <a:pt x="6" y="110"/>
                              <a:pt x="5" y="113"/>
                            </a:cubicBezTo>
                            <a:cubicBezTo>
                              <a:pt x="0" y="140"/>
                              <a:pt x="0" y="140"/>
                              <a:pt x="0" y="140"/>
                            </a:cubicBezTo>
                            <a:cubicBezTo>
                              <a:pt x="0" y="143"/>
                              <a:pt x="1" y="147"/>
                              <a:pt x="4" y="148"/>
                            </a:cubicBezTo>
                            <a:cubicBezTo>
                              <a:pt x="43" y="164"/>
                              <a:pt x="43" y="164"/>
                              <a:pt x="43" y="164"/>
                            </a:cubicBezTo>
                            <a:cubicBezTo>
                              <a:pt x="44" y="168"/>
                              <a:pt x="44" y="172"/>
                              <a:pt x="45" y="176"/>
                            </a:cubicBezTo>
                            <a:cubicBezTo>
                              <a:pt x="14" y="204"/>
                              <a:pt x="14" y="204"/>
                              <a:pt x="14" y="204"/>
                            </a:cubicBezTo>
                            <a:cubicBezTo>
                              <a:pt x="12" y="206"/>
                              <a:pt x="11" y="210"/>
                              <a:pt x="13" y="213"/>
                            </a:cubicBezTo>
                            <a:cubicBezTo>
                              <a:pt x="27" y="237"/>
                              <a:pt x="27" y="237"/>
                              <a:pt x="27" y="237"/>
                            </a:cubicBezTo>
                            <a:cubicBezTo>
                              <a:pt x="28" y="239"/>
                              <a:pt x="32" y="241"/>
                              <a:pt x="35" y="240"/>
                            </a:cubicBezTo>
                            <a:cubicBezTo>
                              <a:pt x="75" y="227"/>
                              <a:pt x="75" y="227"/>
                              <a:pt x="75" y="227"/>
                            </a:cubicBezTo>
                            <a:cubicBezTo>
                              <a:pt x="78" y="230"/>
                              <a:pt x="81" y="233"/>
                              <a:pt x="84" y="235"/>
                            </a:cubicBezTo>
                            <a:cubicBezTo>
                              <a:pt x="79" y="276"/>
                              <a:pt x="79" y="276"/>
                              <a:pt x="79" y="276"/>
                            </a:cubicBezTo>
                            <a:cubicBezTo>
                              <a:pt x="78" y="280"/>
                              <a:pt x="80" y="283"/>
                              <a:pt x="83" y="284"/>
                            </a:cubicBezTo>
                            <a:cubicBezTo>
                              <a:pt x="109" y="293"/>
                              <a:pt x="109" y="293"/>
                              <a:pt x="109" y="293"/>
                            </a:cubicBezTo>
                            <a:cubicBezTo>
                              <a:pt x="112" y="294"/>
                              <a:pt x="116" y="293"/>
                              <a:pt x="118" y="291"/>
                            </a:cubicBezTo>
                            <a:cubicBezTo>
                              <a:pt x="140" y="255"/>
                              <a:pt x="140" y="255"/>
                              <a:pt x="140" y="255"/>
                            </a:cubicBezTo>
                            <a:cubicBezTo>
                              <a:pt x="142" y="255"/>
                              <a:pt x="144" y="256"/>
                              <a:pt x="146" y="256"/>
                            </a:cubicBezTo>
                            <a:cubicBezTo>
                              <a:pt x="148" y="256"/>
                              <a:pt x="150" y="255"/>
                              <a:pt x="152" y="255"/>
                            </a:cubicBezTo>
                            <a:cubicBezTo>
                              <a:pt x="174" y="291"/>
                              <a:pt x="174" y="291"/>
                              <a:pt x="174" y="291"/>
                            </a:cubicBezTo>
                            <a:cubicBezTo>
                              <a:pt x="176" y="293"/>
                              <a:pt x="180" y="294"/>
                              <a:pt x="183" y="293"/>
                            </a:cubicBezTo>
                            <a:cubicBezTo>
                              <a:pt x="209" y="284"/>
                              <a:pt x="209" y="284"/>
                              <a:pt x="209" y="284"/>
                            </a:cubicBezTo>
                            <a:cubicBezTo>
                              <a:pt x="212" y="283"/>
                              <a:pt x="214" y="280"/>
                              <a:pt x="213" y="276"/>
                            </a:cubicBezTo>
                            <a:cubicBezTo>
                              <a:pt x="208" y="235"/>
                              <a:pt x="208" y="235"/>
                              <a:pt x="208" y="235"/>
                            </a:cubicBezTo>
                            <a:cubicBezTo>
                              <a:pt x="211" y="232"/>
                              <a:pt x="214" y="230"/>
                              <a:pt x="217" y="227"/>
                            </a:cubicBezTo>
                            <a:cubicBezTo>
                              <a:pt x="257" y="240"/>
                              <a:pt x="257" y="240"/>
                              <a:pt x="257" y="240"/>
                            </a:cubicBezTo>
                            <a:cubicBezTo>
                              <a:pt x="260" y="241"/>
                              <a:pt x="264" y="239"/>
                              <a:pt x="265" y="237"/>
                            </a:cubicBezTo>
                            <a:cubicBezTo>
                              <a:pt x="279" y="213"/>
                              <a:pt x="279" y="213"/>
                              <a:pt x="279" y="213"/>
                            </a:cubicBezTo>
                            <a:cubicBezTo>
                              <a:pt x="281" y="210"/>
                              <a:pt x="280" y="206"/>
                              <a:pt x="278" y="204"/>
                            </a:cubicBezTo>
                            <a:cubicBezTo>
                              <a:pt x="247" y="176"/>
                              <a:pt x="247" y="176"/>
                              <a:pt x="247" y="176"/>
                            </a:cubicBezTo>
                            <a:cubicBezTo>
                              <a:pt x="248" y="172"/>
                              <a:pt x="248" y="168"/>
                              <a:pt x="249" y="164"/>
                            </a:cubicBezTo>
                            <a:cubicBezTo>
                              <a:pt x="288" y="148"/>
                              <a:pt x="288" y="148"/>
                              <a:pt x="288" y="148"/>
                            </a:cubicBezTo>
                            <a:cubicBezTo>
                              <a:pt x="291" y="147"/>
                              <a:pt x="292" y="144"/>
                              <a:pt x="292" y="140"/>
                            </a:cubicBezTo>
                            <a:close/>
                            <a:moveTo>
                              <a:pt x="204" y="152"/>
                            </a:moveTo>
                            <a:cubicBezTo>
                              <a:pt x="204" y="168"/>
                              <a:pt x="197" y="182"/>
                              <a:pt x="187" y="193"/>
                            </a:cubicBezTo>
                            <a:cubicBezTo>
                              <a:pt x="176" y="203"/>
                              <a:pt x="162" y="210"/>
                              <a:pt x="146" y="210"/>
                            </a:cubicBezTo>
                            <a:cubicBezTo>
                              <a:pt x="130" y="210"/>
                              <a:pt x="116" y="203"/>
                              <a:pt x="105" y="193"/>
                            </a:cubicBezTo>
                            <a:cubicBezTo>
                              <a:pt x="95" y="182"/>
                              <a:pt x="88" y="168"/>
                              <a:pt x="88" y="152"/>
                            </a:cubicBezTo>
                            <a:cubicBezTo>
                              <a:pt x="88" y="136"/>
                              <a:pt x="95" y="121"/>
                              <a:pt x="105" y="111"/>
                            </a:cubicBezTo>
                            <a:cubicBezTo>
                              <a:pt x="116" y="100"/>
                              <a:pt x="130" y="94"/>
                              <a:pt x="146" y="94"/>
                            </a:cubicBezTo>
                            <a:cubicBezTo>
                              <a:pt x="162" y="94"/>
                              <a:pt x="176" y="100"/>
                              <a:pt x="187" y="111"/>
                            </a:cubicBezTo>
                            <a:cubicBezTo>
                              <a:pt x="197" y="121"/>
                              <a:pt x="204" y="136"/>
                              <a:pt x="204" y="15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188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</a:endParaRPr>
                      </a:p>
                    </p:txBody>
                  </p:sp>
                  <p:sp>
                    <p:nvSpPr>
                      <p:cNvPr id="111" name="Oval 87"/>
                      <p:cNvSpPr>
                        <a:spLocks noChangeArrowheads="1"/>
                      </p:cNvSpPr>
                      <p:nvPr/>
                    </p:nvSpPr>
                    <p:spPr bwMode="black">
                      <a:xfrm>
                        <a:off x="613397" y="5188910"/>
                        <a:ext cx="97691" cy="9766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188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</a:endParaRPr>
                      </a:p>
                    </p:txBody>
                  </p:sp>
                  <p:sp>
                    <p:nvSpPr>
                      <p:cNvPr id="112" name="Freeform 88"/>
                      <p:cNvSpPr>
                        <a:spLocks noEditPoints="1"/>
                      </p:cNvSpPr>
                      <p:nvPr/>
                    </p:nvSpPr>
                    <p:spPr bwMode="black">
                      <a:xfrm>
                        <a:off x="853044" y="4906597"/>
                        <a:ext cx="267123" cy="287654"/>
                      </a:xfrm>
                      <a:custGeom>
                        <a:avLst/>
                        <a:gdLst>
                          <a:gd name="T0" fmla="*/ 129 w 148"/>
                          <a:gd name="T1" fmla="*/ 91 h 160"/>
                          <a:gd name="T2" fmla="*/ 131 w 148"/>
                          <a:gd name="T3" fmla="*/ 80 h 160"/>
                          <a:gd name="T4" fmla="*/ 129 w 148"/>
                          <a:gd name="T5" fmla="*/ 70 h 160"/>
                          <a:gd name="T6" fmla="*/ 145 w 148"/>
                          <a:gd name="T7" fmla="*/ 55 h 160"/>
                          <a:gd name="T8" fmla="*/ 147 w 148"/>
                          <a:gd name="T9" fmla="*/ 50 h 160"/>
                          <a:gd name="T10" fmla="*/ 147 w 148"/>
                          <a:gd name="T11" fmla="*/ 46 h 160"/>
                          <a:gd name="T12" fmla="*/ 140 w 148"/>
                          <a:gd name="T13" fmla="*/ 34 h 160"/>
                          <a:gd name="T14" fmla="*/ 133 w 148"/>
                          <a:gd name="T15" fmla="*/ 31 h 160"/>
                          <a:gd name="T16" fmla="*/ 131 w 148"/>
                          <a:gd name="T17" fmla="*/ 31 h 160"/>
                          <a:gd name="T18" fmla="*/ 111 w 148"/>
                          <a:gd name="T19" fmla="*/ 37 h 160"/>
                          <a:gd name="T20" fmla="*/ 92 w 148"/>
                          <a:gd name="T21" fmla="*/ 27 h 160"/>
                          <a:gd name="T22" fmla="*/ 88 w 148"/>
                          <a:gd name="T23" fmla="*/ 6 h 160"/>
                          <a:gd name="T24" fmla="*/ 81 w 148"/>
                          <a:gd name="T25" fmla="*/ 0 h 160"/>
                          <a:gd name="T26" fmla="*/ 67 w 148"/>
                          <a:gd name="T27" fmla="*/ 0 h 160"/>
                          <a:gd name="T28" fmla="*/ 60 w 148"/>
                          <a:gd name="T29" fmla="*/ 6 h 160"/>
                          <a:gd name="T30" fmla="*/ 55 w 148"/>
                          <a:gd name="T31" fmla="*/ 27 h 160"/>
                          <a:gd name="T32" fmla="*/ 37 w 148"/>
                          <a:gd name="T33" fmla="*/ 38 h 160"/>
                          <a:gd name="T34" fmla="*/ 16 w 148"/>
                          <a:gd name="T35" fmla="*/ 31 h 160"/>
                          <a:gd name="T36" fmla="*/ 14 w 148"/>
                          <a:gd name="T37" fmla="*/ 31 h 160"/>
                          <a:gd name="T38" fmla="*/ 8 w 148"/>
                          <a:gd name="T39" fmla="*/ 34 h 160"/>
                          <a:gd name="T40" fmla="*/ 1 w 148"/>
                          <a:gd name="T41" fmla="*/ 46 h 160"/>
                          <a:gd name="T42" fmla="*/ 0 w 148"/>
                          <a:gd name="T43" fmla="*/ 50 h 160"/>
                          <a:gd name="T44" fmla="*/ 2 w 148"/>
                          <a:gd name="T45" fmla="*/ 55 h 160"/>
                          <a:gd name="T46" fmla="*/ 19 w 148"/>
                          <a:gd name="T47" fmla="*/ 70 h 160"/>
                          <a:gd name="T48" fmla="*/ 17 w 148"/>
                          <a:gd name="T49" fmla="*/ 80 h 160"/>
                          <a:gd name="T50" fmla="*/ 19 w 148"/>
                          <a:gd name="T51" fmla="*/ 91 h 160"/>
                          <a:gd name="T52" fmla="*/ 2 w 148"/>
                          <a:gd name="T53" fmla="*/ 106 h 160"/>
                          <a:gd name="T54" fmla="*/ 0 w 148"/>
                          <a:gd name="T55" fmla="*/ 111 h 160"/>
                          <a:gd name="T56" fmla="*/ 1 w 148"/>
                          <a:gd name="T57" fmla="*/ 114 h 160"/>
                          <a:gd name="T58" fmla="*/ 8 w 148"/>
                          <a:gd name="T59" fmla="*/ 126 h 160"/>
                          <a:gd name="T60" fmla="*/ 14 w 148"/>
                          <a:gd name="T61" fmla="*/ 130 h 160"/>
                          <a:gd name="T62" fmla="*/ 16 w 148"/>
                          <a:gd name="T63" fmla="*/ 130 h 160"/>
                          <a:gd name="T64" fmla="*/ 37 w 148"/>
                          <a:gd name="T65" fmla="*/ 123 h 160"/>
                          <a:gd name="T66" fmla="*/ 55 w 148"/>
                          <a:gd name="T67" fmla="*/ 133 h 160"/>
                          <a:gd name="T68" fmla="*/ 60 w 148"/>
                          <a:gd name="T69" fmla="*/ 155 h 160"/>
                          <a:gd name="T70" fmla="*/ 67 w 148"/>
                          <a:gd name="T71" fmla="*/ 160 h 160"/>
                          <a:gd name="T72" fmla="*/ 81 w 148"/>
                          <a:gd name="T73" fmla="*/ 160 h 160"/>
                          <a:gd name="T74" fmla="*/ 88 w 148"/>
                          <a:gd name="T75" fmla="*/ 155 h 160"/>
                          <a:gd name="T76" fmla="*/ 92 w 148"/>
                          <a:gd name="T77" fmla="*/ 134 h 160"/>
                          <a:gd name="T78" fmla="*/ 111 w 148"/>
                          <a:gd name="T79" fmla="*/ 123 h 160"/>
                          <a:gd name="T80" fmla="*/ 131 w 148"/>
                          <a:gd name="T81" fmla="*/ 130 h 160"/>
                          <a:gd name="T82" fmla="*/ 133 w 148"/>
                          <a:gd name="T83" fmla="*/ 130 h 160"/>
                          <a:gd name="T84" fmla="*/ 140 w 148"/>
                          <a:gd name="T85" fmla="*/ 126 h 160"/>
                          <a:gd name="T86" fmla="*/ 147 w 148"/>
                          <a:gd name="T87" fmla="*/ 114 h 160"/>
                          <a:gd name="T88" fmla="*/ 147 w 148"/>
                          <a:gd name="T89" fmla="*/ 111 h 160"/>
                          <a:gd name="T90" fmla="*/ 145 w 148"/>
                          <a:gd name="T91" fmla="*/ 106 h 160"/>
                          <a:gd name="T92" fmla="*/ 129 w 148"/>
                          <a:gd name="T93" fmla="*/ 91 h 160"/>
                          <a:gd name="T94" fmla="*/ 96 w 148"/>
                          <a:gd name="T95" fmla="*/ 80 h 160"/>
                          <a:gd name="T96" fmla="*/ 74 w 148"/>
                          <a:gd name="T97" fmla="*/ 102 h 160"/>
                          <a:gd name="T98" fmla="*/ 52 w 148"/>
                          <a:gd name="T99" fmla="*/ 80 h 160"/>
                          <a:gd name="T100" fmla="*/ 74 w 148"/>
                          <a:gd name="T101" fmla="*/ 58 h 160"/>
                          <a:gd name="T102" fmla="*/ 96 w 148"/>
                          <a:gd name="T103" fmla="*/ 80 h 1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148" h="160">
                            <a:moveTo>
                              <a:pt x="129" y="91"/>
                            </a:moveTo>
                            <a:cubicBezTo>
                              <a:pt x="130" y="88"/>
                              <a:pt x="131" y="84"/>
                              <a:pt x="131" y="80"/>
                            </a:cubicBezTo>
                            <a:cubicBezTo>
                              <a:pt x="131" y="77"/>
                              <a:pt x="130" y="73"/>
                              <a:pt x="129" y="70"/>
                            </a:cubicBezTo>
                            <a:cubicBezTo>
                              <a:pt x="145" y="55"/>
                              <a:pt x="145" y="55"/>
                              <a:pt x="145" y="55"/>
                            </a:cubicBezTo>
                            <a:cubicBezTo>
                              <a:pt x="147" y="54"/>
                              <a:pt x="147" y="52"/>
                              <a:pt x="147" y="50"/>
                            </a:cubicBezTo>
                            <a:cubicBezTo>
                              <a:pt x="147" y="49"/>
                              <a:pt x="147" y="47"/>
                              <a:pt x="147" y="46"/>
                            </a:cubicBezTo>
                            <a:cubicBezTo>
                              <a:pt x="140" y="34"/>
                              <a:pt x="140" y="34"/>
                              <a:pt x="140" y="34"/>
                            </a:cubicBezTo>
                            <a:cubicBezTo>
                              <a:pt x="138" y="32"/>
                              <a:pt x="136" y="31"/>
                              <a:pt x="133" y="31"/>
                            </a:cubicBezTo>
                            <a:cubicBezTo>
                              <a:pt x="133" y="31"/>
                              <a:pt x="132" y="31"/>
                              <a:pt x="131" y="31"/>
                            </a:cubicBezTo>
                            <a:cubicBezTo>
                              <a:pt x="111" y="37"/>
                              <a:pt x="111" y="37"/>
                              <a:pt x="111" y="37"/>
                            </a:cubicBezTo>
                            <a:cubicBezTo>
                              <a:pt x="105" y="33"/>
                              <a:pt x="99" y="29"/>
                              <a:pt x="92" y="27"/>
                            </a:cubicBezTo>
                            <a:cubicBezTo>
                              <a:pt x="88" y="6"/>
                              <a:pt x="88" y="6"/>
                              <a:pt x="88" y="6"/>
                            </a:cubicBezTo>
                            <a:cubicBezTo>
                              <a:pt x="87" y="3"/>
                              <a:pt x="84" y="0"/>
                              <a:pt x="81" y="0"/>
                            </a:cubicBezTo>
                            <a:cubicBezTo>
                              <a:pt x="67" y="0"/>
                              <a:pt x="67" y="0"/>
                              <a:pt x="67" y="0"/>
                            </a:cubicBezTo>
                            <a:cubicBezTo>
                              <a:pt x="63" y="0"/>
                              <a:pt x="61" y="3"/>
                              <a:pt x="60" y="6"/>
                            </a:cubicBezTo>
                            <a:cubicBezTo>
                              <a:pt x="55" y="27"/>
                              <a:pt x="55" y="27"/>
                              <a:pt x="55" y="27"/>
                            </a:cubicBezTo>
                            <a:cubicBezTo>
                              <a:pt x="48" y="29"/>
                              <a:pt x="42" y="33"/>
                              <a:pt x="37" y="38"/>
                            </a:cubicBezTo>
                            <a:cubicBezTo>
                              <a:pt x="16" y="31"/>
                              <a:pt x="16" y="31"/>
                              <a:pt x="16" y="31"/>
                            </a:cubicBezTo>
                            <a:cubicBezTo>
                              <a:pt x="15" y="31"/>
                              <a:pt x="15" y="31"/>
                              <a:pt x="14" y="31"/>
                            </a:cubicBezTo>
                            <a:cubicBezTo>
                              <a:pt x="12" y="31"/>
                              <a:pt x="9" y="32"/>
                              <a:pt x="8" y="34"/>
                            </a:cubicBezTo>
                            <a:cubicBezTo>
                              <a:pt x="1" y="46"/>
                              <a:pt x="1" y="46"/>
                              <a:pt x="1" y="46"/>
                            </a:cubicBezTo>
                            <a:cubicBezTo>
                              <a:pt x="0" y="47"/>
                              <a:pt x="0" y="49"/>
                              <a:pt x="0" y="50"/>
                            </a:cubicBezTo>
                            <a:cubicBezTo>
                              <a:pt x="0" y="52"/>
                              <a:pt x="1" y="54"/>
                              <a:pt x="2" y="55"/>
                            </a:cubicBezTo>
                            <a:cubicBezTo>
                              <a:pt x="19" y="70"/>
                              <a:pt x="19" y="70"/>
                              <a:pt x="19" y="70"/>
                            </a:cubicBezTo>
                            <a:cubicBezTo>
                              <a:pt x="18" y="73"/>
                              <a:pt x="17" y="77"/>
                              <a:pt x="17" y="80"/>
                            </a:cubicBezTo>
                            <a:cubicBezTo>
                              <a:pt x="17" y="84"/>
                              <a:pt x="18" y="87"/>
                              <a:pt x="19" y="91"/>
                            </a:cubicBezTo>
                            <a:cubicBezTo>
                              <a:pt x="2" y="106"/>
                              <a:pt x="2" y="106"/>
                              <a:pt x="2" y="106"/>
                            </a:cubicBezTo>
                            <a:cubicBezTo>
                              <a:pt x="1" y="107"/>
                              <a:pt x="0" y="109"/>
                              <a:pt x="0" y="111"/>
                            </a:cubicBezTo>
                            <a:cubicBezTo>
                              <a:pt x="0" y="112"/>
                              <a:pt x="0" y="113"/>
                              <a:pt x="1" y="114"/>
                            </a:cubicBezTo>
                            <a:cubicBezTo>
                              <a:pt x="8" y="126"/>
                              <a:pt x="8" y="126"/>
                              <a:pt x="8" y="126"/>
                            </a:cubicBezTo>
                            <a:cubicBezTo>
                              <a:pt x="9" y="129"/>
                              <a:pt x="12" y="130"/>
                              <a:pt x="14" y="130"/>
                            </a:cubicBezTo>
                            <a:cubicBezTo>
                              <a:pt x="15" y="130"/>
                              <a:pt x="15" y="130"/>
                              <a:pt x="16" y="130"/>
                            </a:cubicBezTo>
                            <a:cubicBezTo>
                              <a:pt x="37" y="123"/>
                              <a:pt x="37" y="123"/>
                              <a:pt x="37" y="123"/>
                            </a:cubicBezTo>
                            <a:cubicBezTo>
                              <a:pt x="42" y="127"/>
                              <a:pt x="48" y="131"/>
                              <a:pt x="55" y="133"/>
                            </a:cubicBezTo>
                            <a:cubicBezTo>
                              <a:pt x="60" y="155"/>
                              <a:pt x="60" y="155"/>
                              <a:pt x="60" y="155"/>
                            </a:cubicBezTo>
                            <a:cubicBezTo>
                              <a:pt x="61" y="158"/>
                              <a:pt x="63" y="160"/>
                              <a:pt x="67" y="160"/>
                            </a:cubicBezTo>
                            <a:cubicBezTo>
                              <a:pt x="81" y="160"/>
                              <a:pt x="81" y="160"/>
                              <a:pt x="81" y="160"/>
                            </a:cubicBezTo>
                            <a:cubicBezTo>
                              <a:pt x="84" y="160"/>
                              <a:pt x="87" y="158"/>
                              <a:pt x="88" y="155"/>
                            </a:cubicBezTo>
                            <a:cubicBezTo>
                              <a:pt x="92" y="134"/>
                              <a:pt x="92" y="134"/>
                              <a:pt x="92" y="134"/>
                            </a:cubicBezTo>
                            <a:cubicBezTo>
                              <a:pt x="99" y="131"/>
                              <a:pt x="105" y="128"/>
                              <a:pt x="111" y="123"/>
                            </a:cubicBezTo>
                            <a:cubicBezTo>
                              <a:pt x="131" y="130"/>
                              <a:pt x="131" y="130"/>
                              <a:pt x="131" y="130"/>
                            </a:cubicBezTo>
                            <a:cubicBezTo>
                              <a:pt x="132" y="130"/>
                              <a:pt x="133" y="130"/>
                              <a:pt x="133" y="130"/>
                            </a:cubicBezTo>
                            <a:cubicBezTo>
                              <a:pt x="136" y="130"/>
                              <a:pt x="138" y="129"/>
                              <a:pt x="140" y="126"/>
                            </a:cubicBezTo>
                            <a:cubicBezTo>
                              <a:pt x="147" y="114"/>
                              <a:pt x="147" y="114"/>
                              <a:pt x="147" y="114"/>
                            </a:cubicBezTo>
                            <a:cubicBezTo>
                              <a:pt x="147" y="113"/>
                              <a:pt x="148" y="112"/>
                              <a:pt x="147" y="111"/>
                            </a:cubicBezTo>
                            <a:cubicBezTo>
                              <a:pt x="148" y="109"/>
                              <a:pt x="147" y="107"/>
                              <a:pt x="145" y="106"/>
                            </a:cubicBezTo>
                            <a:lnTo>
                              <a:pt x="129" y="91"/>
                            </a:lnTo>
                            <a:close/>
                            <a:moveTo>
                              <a:pt x="96" y="80"/>
                            </a:moveTo>
                            <a:cubicBezTo>
                              <a:pt x="96" y="92"/>
                              <a:pt x="86" y="102"/>
                              <a:pt x="74" y="102"/>
                            </a:cubicBezTo>
                            <a:cubicBezTo>
                              <a:pt x="62" y="102"/>
                              <a:pt x="52" y="92"/>
                              <a:pt x="52" y="80"/>
                            </a:cubicBezTo>
                            <a:cubicBezTo>
                              <a:pt x="52" y="68"/>
                              <a:pt x="62" y="58"/>
                              <a:pt x="74" y="58"/>
                            </a:cubicBezTo>
                            <a:cubicBezTo>
                              <a:pt x="86" y="58"/>
                              <a:pt x="96" y="68"/>
                              <a:pt x="96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188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</a:endParaRPr>
                      </a:p>
                    </p:txBody>
                  </p:sp>
                </p:grpSp>
                <p:cxnSp>
                  <p:nvCxnSpPr>
                    <p:cNvPr id="109" name="Straight Arrow Connector 108"/>
                    <p:cNvCxnSpPr/>
                    <p:nvPr/>
                  </p:nvCxnSpPr>
                  <p:spPr>
                    <a:xfrm>
                      <a:off x="7210881" y="1359148"/>
                      <a:ext cx="5260" cy="806340"/>
                    </a:xfrm>
                    <a:prstGeom prst="straightConnector1">
                      <a:avLst/>
                    </a:prstGeom>
                    <a:noFill/>
                    <a:ln w="44450" cap="sq" cmpd="sng" algn="ctr">
                      <a:solidFill>
                        <a:srgbClr val="FFFFFF"/>
                      </a:solidFill>
                      <a:prstDash val="solid"/>
                      <a:headEnd type="triangle" w="lg" len="med"/>
                      <a:tailEnd type="triangle" w="lg" len="med"/>
                    </a:ln>
                    <a:effectLst/>
                  </p:spPr>
                </p:cxnSp>
              </p:grpSp>
              <p:sp>
                <p:nvSpPr>
                  <p:cNvPr id="104" name="Freeform 5"/>
                  <p:cNvSpPr>
                    <a:spLocks noEditPoints="1"/>
                  </p:cNvSpPr>
                  <p:nvPr/>
                </p:nvSpPr>
                <p:spPr bwMode="black">
                  <a:xfrm flipH="1">
                    <a:off x="9912496" y="86882"/>
                    <a:ext cx="572941" cy="869636"/>
                  </a:xfrm>
                  <a:custGeom>
                    <a:avLst/>
                    <a:gdLst>
                      <a:gd name="T0" fmla="*/ 89 w 226"/>
                      <a:gd name="T1" fmla="*/ 124 h 348"/>
                      <a:gd name="T2" fmla="*/ 118 w 226"/>
                      <a:gd name="T3" fmla="*/ 113 h 348"/>
                      <a:gd name="T4" fmla="*/ 150 w 226"/>
                      <a:gd name="T5" fmla="*/ 124 h 348"/>
                      <a:gd name="T6" fmla="*/ 150 w 226"/>
                      <a:gd name="T7" fmla="*/ 145 h 348"/>
                      <a:gd name="T8" fmla="*/ 226 w 226"/>
                      <a:gd name="T9" fmla="*/ 348 h 348"/>
                      <a:gd name="T10" fmla="*/ 89 w 226"/>
                      <a:gd name="T11" fmla="*/ 0 h 348"/>
                      <a:gd name="T12" fmla="*/ 118 w 226"/>
                      <a:gd name="T13" fmla="*/ 100 h 348"/>
                      <a:gd name="T14" fmla="*/ 150 w 226"/>
                      <a:gd name="T15" fmla="*/ 68 h 348"/>
                      <a:gd name="T16" fmla="*/ 150 w 226"/>
                      <a:gd name="T17" fmla="*/ 55 h 348"/>
                      <a:gd name="T18" fmla="*/ 118 w 226"/>
                      <a:gd name="T19" fmla="*/ 23 h 348"/>
                      <a:gd name="T20" fmla="*/ 150 w 226"/>
                      <a:gd name="T21" fmla="*/ 55 h 348"/>
                      <a:gd name="T22" fmla="*/ 166 w 226"/>
                      <a:gd name="T23" fmla="*/ 280 h 348"/>
                      <a:gd name="T24" fmla="*/ 197 w 226"/>
                      <a:gd name="T25" fmla="*/ 249 h 348"/>
                      <a:gd name="T26" fmla="*/ 197 w 226"/>
                      <a:gd name="T27" fmla="*/ 235 h 348"/>
                      <a:gd name="T28" fmla="*/ 166 w 226"/>
                      <a:gd name="T29" fmla="*/ 204 h 348"/>
                      <a:gd name="T30" fmla="*/ 197 w 226"/>
                      <a:gd name="T31" fmla="*/ 235 h 348"/>
                      <a:gd name="T32" fmla="*/ 166 w 226"/>
                      <a:gd name="T33" fmla="*/ 190 h 348"/>
                      <a:gd name="T34" fmla="*/ 197 w 226"/>
                      <a:gd name="T35" fmla="*/ 158 h 348"/>
                      <a:gd name="T36" fmla="*/ 197 w 226"/>
                      <a:gd name="T37" fmla="*/ 145 h 348"/>
                      <a:gd name="T38" fmla="*/ 166 w 226"/>
                      <a:gd name="T39" fmla="*/ 113 h 348"/>
                      <a:gd name="T40" fmla="*/ 197 w 226"/>
                      <a:gd name="T41" fmla="*/ 145 h 348"/>
                      <a:gd name="T42" fmla="*/ 166 w 226"/>
                      <a:gd name="T43" fmla="*/ 100 h 348"/>
                      <a:gd name="T44" fmla="*/ 197 w 226"/>
                      <a:gd name="T45" fmla="*/ 68 h 348"/>
                      <a:gd name="T46" fmla="*/ 197 w 226"/>
                      <a:gd name="T47" fmla="*/ 55 h 348"/>
                      <a:gd name="T48" fmla="*/ 166 w 226"/>
                      <a:gd name="T49" fmla="*/ 23 h 348"/>
                      <a:gd name="T50" fmla="*/ 197 w 226"/>
                      <a:gd name="T51" fmla="*/ 55 h 348"/>
                      <a:gd name="T52" fmla="*/ 0 w 226"/>
                      <a:gd name="T53" fmla="*/ 348 h 348"/>
                      <a:gd name="T54" fmla="*/ 137 w 226"/>
                      <a:gd name="T55" fmla="*/ 137 h 348"/>
                      <a:gd name="T56" fmla="*/ 60 w 226"/>
                      <a:gd name="T57" fmla="*/ 326 h 348"/>
                      <a:gd name="T58" fmla="*/ 29 w 226"/>
                      <a:gd name="T59" fmla="*/ 294 h 348"/>
                      <a:gd name="T60" fmla="*/ 60 w 226"/>
                      <a:gd name="T61" fmla="*/ 326 h 348"/>
                      <a:gd name="T62" fmla="*/ 29 w 226"/>
                      <a:gd name="T63" fmla="*/ 280 h 348"/>
                      <a:gd name="T64" fmla="*/ 60 w 226"/>
                      <a:gd name="T65" fmla="*/ 249 h 348"/>
                      <a:gd name="T66" fmla="*/ 60 w 226"/>
                      <a:gd name="T67" fmla="*/ 235 h 348"/>
                      <a:gd name="T68" fmla="*/ 29 w 226"/>
                      <a:gd name="T69" fmla="*/ 204 h 348"/>
                      <a:gd name="T70" fmla="*/ 60 w 226"/>
                      <a:gd name="T71" fmla="*/ 235 h 348"/>
                      <a:gd name="T72" fmla="*/ 29 w 226"/>
                      <a:gd name="T73" fmla="*/ 190 h 348"/>
                      <a:gd name="T74" fmla="*/ 60 w 226"/>
                      <a:gd name="T75" fmla="*/ 158 h 348"/>
                      <a:gd name="T76" fmla="*/ 108 w 226"/>
                      <a:gd name="T77" fmla="*/ 326 h 348"/>
                      <a:gd name="T78" fmla="*/ 76 w 226"/>
                      <a:gd name="T79" fmla="*/ 294 h 348"/>
                      <a:gd name="T80" fmla="*/ 108 w 226"/>
                      <a:gd name="T81" fmla="*/ 326 h 348"/>
                      <a:gd name="T82" fmla="*/ 76 w 226"/>
                      <a:gd name="T83" fmla="*/ 280 h 348"/>
                      <a:gd name="T84" fmla="*/ 108 w 226"/>
                      <a:gd name="T85" fmla="*/ 249 h 348"/>
                      <a:gd name="T86" fmla="*/ 108 w 226"/>
                      <a:gd name="T87" fmla="*/ 235 h 348"/>
                      <a:gd name="T88" fmla="*/ 76 w 226"/>
                      <a:gd name="T89" fmla="*/ 204 h 348"/>
                      <a:gd name="T90" fmla="*/ 108 w 226"/>
                      <a:gd name="T91" fmla="*/ 235 h 348"/>
                      <a:gd name="T92" fmla="*/ 76 w 226"/>
                      <a:gd name="T93" fmla="*/ 190 h 348"/>
                      <a:gd name="T94" fmla="*/ 108 w 226"/>
                      <a:gd name="T95" fmla="*/ 158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26" h="348">
                        <a:moveTo>
                          <a:pt x="89" y="0"/>
                        </a:moveTo>
                        <a:lnTo>
                          <a:pt x="89" y="124"/>
                        </a:lnTo>
                        <a:lnTo>
                          <a:pt x="118" y="124"/>
                        </a:lnTo>
                        <a:lnTo>
                          <a:pt x="118" y="113"/>
                        </a:lnTo>
                        <a:lnTo>
                          <a:pt x="150" y="113"/>
                        </a:lnTo>
                        <a:lnTo>
                          <a:pt x="150" y="124"/>
                        </a:lnTo>
                        <a:lnTo>
                          <a:pt x="150" y="137"/>
                        </a:lnTo>
                        <a:lnTo>
                          <a:pt x="150" y="145"/>
                        </a:lnTo>
                        <a:lnTo>
                          <a:pt x="150" y="348"/>
                        </a:lnTo>
                        <a:lnTo>
                          <a:pt x="226" y="348"/>
                        </a:lnTo>
                        <a:lnTo>
                          <a:pt x="226" y="0"/>
                        </a:lnTo>
                        <a:lnTo>
                          <a:pt x="89" y="0"/>
                        </a:lnTo>
                        <a:close/>
                        <a:moveTo>
                          <a:pt x="150" y="100"/>
                        </a:moveTo>
                        <a:lnTo>
                          <a:pt x="118" y="100"/>
                        </a:lnTo>
                        <a:lnTo>
                          <a:pt x="118" y="68"/>
                        </a:lnTo>
                        <a:lnTo>
                          <a:pt x="150" y="68"/>
                        </a:lnTo>
                        <a:lnTo>
                          <a:pt x="150" y="100"/>
                        </a:lnTo>
                        <a:close/>
                        <a:moveTo>
                          <a:pt x="150" y="55"/>
                        </a:moveTo>
                        <a:lnTo>
                          <a:pt x="118" y="55"/>
                        </a:lnTo>
                        <a:lnTo>
                          <a:pt x="118" y="23"/>
                        </a:lnTo>
                        <a:lnTo>
                          <a:pt x="150" y="23"/>
                        </a:lnTo>
                        <a:lnTo>
                          <a:pt x="150" y="55"/>
                        </a:lnTo>
                        <a:close/>
                        <a:moveTo>
                          <a:pt x="197" y="280"/>
                        </a:moveTo>
                        <a:lnTo>
                          <a:pt x="166" y="280"/>
                        </a:lnTo>
                        <a:lnTo>
                          <a:pt x="166" y="249"/>
                        </a:lnTo>
                        <a:lnTo>
                          <a:pt x="197" y="249"/>
                        </a:lnTo>
                        <a:lnTo>
                          <a:pt x="197" y="280"/>
                        </a:lnTo>
                        <a:close/>
                        <a:moveTo>
                          <a:pt x="197" y="235"/>
                        </a:moveTo>
                        <a:lnTo>
                          <a:pt x="166" y="235"/>
                        </a:lnTo>
                        <a:lnTo>
                          <a:pt x="166" y="204"/>
                        </a:lnTo>
                        <a:lnTo>
                          <a:pt x="197" y="204"/>
                        </a:lnTo>
                        <a:lnTo>
                          <a:pt x="197" y="235"/>
                        </a:lnTo>
                        <a:close/>
                        <a:moveTo>
                          <a:pt x="197" y="190"/>
                        </a:moveTo>
                        <a:lnTo>
                          <a:pt x="166" y="190"/>
                        </a:lnTo>
                        <a:lnTo>
                          <a:pt x="166" y="158"/>
                        </a:lnTo>
                        <a:lnTo>
                          <a:pt x="197" y="158"/>
                        </a:lnTo>
                        <a:lnTo>
                          <a:pt x="197" y="190"/>
                        </a:lnTo>
                        <a:close/>
                        <a:moveTo>
                          <a:pt x="197" y="145"/>
                        </a:moveTo>
                        <a:lnTo>
                          <a:pt x="166" y="145"/>
                        </a:lnTo>
                        <a:lnTo>
                          <a:pt x="166" y="113"/>
                        </a:lnTo>
                        <a:lnTo>
                          <a:pt x="197" y="113"/>
                        </a:lnTo>
                        <a:lnTo>
                          <a:pt x="197" y="145"/>
                        </a:lnTo>
                        <a:close/>
                        <a:moveTo>
                          <a:pt x="197" y="100"/>
                        </a:moveTo>
                        <a:lnTo>
                          <a:pt x="166" y="100"/>
                        </a:lnTo>
                        <a:lnTo>
                          <a:pt x="166" y="68"/>
                        </a:lnTo>
                        <a:lnTo>
                          <a:pt x="197" y="68"/>
                        </a:lnTo>
                        <a:lnTo>
                          <a:pt x="197" y="100"/>
                        </a:lnTo>
                        <a:close/>
                        <a:moveTo>
                          <a:pt x="197" y="55"/>
                        </a:moveTo>
                        <a:lnTo>
                          <a:pt x="166" y="55"/>
                        </a:lnTo>
                        <a:lnTo>
                          <a:pt x="166" y="23"/>
                        </a:lnTo>
                        <a:lnTo>
                          <a:pt x="197" y="23"/>
                        </a:lnTo>
                        <a:lnTo>
                          <a:pt x="197" y="55"/>
                        </a:lnTo>
                        <a:close/>
                        <a:moveTo>
                          <a:pt x="0" y="137"/>
                        </a:moveTo>
                        <a:lnTo>
                          <a:pt x="0" y="348"/>
                        </a:lnTo>
                        <a:lnTo>
                          <a:pt x="137" y="348"/>
                        </a:lnTo>
                        <a:lnTo>
                          <a:pt x="137" y="137"/>
                        </a:lnTo>
                        <a:lnTo>
                          <a:pt x="0" y="137"/>
                        </a:lnTo>
                        <a:close/>
                        <a:moveTo>
                          <a:pt x="60" y="326"/>
                        </a:moveTo>
                        <a:lnTo>
                          <a:pt x="29" y="326"/>
                        </a:lnTo>
                        <a:lnTo>
                          <a:pt x="29" y="294"/>
                        </a:lnTo>
                        <a:lnTo>
                          <a:pt x="60" y="294"/>
                        </a:lnTo>
                        <a:lnTo>
                          <a:pt x="60" y="326"/>
                        </a:lnTo>
                        <a:close/>
                        <a:moveTo>
                          <a:pt x="60" y="280"/>
                        </a:moveTo>
                        <a:lnTo>
                          <a:pt x="29" y="280"/>
                        </a:lnTo>
                        <a:lnTo>
                          <a:pt x="29" y="249"/>
                        </a:lnTo>
                        <a:lnTo>
                          <a:pt x="60" y="249"/>
                        </a:lnTo>
                        <a:lnTo>
                          <a:pt x="60" y="280"/>
                        </a:lnTo>
                        <a:close/>
                        <a:moveTo>
                          <a:pt x="60" y="235"/>
                        </a:moveTo>
                        <a:lnTo>
                          <a:pt x="29" y="235"/>
                        </a:lnTo>
                        <a:lnTo>
                          <a:pt x="29" y="204"/>
                        </a:lnTo>
                        <a:lnTo>
                          <a:pt x="60" y="204"/>
                        </a:lnTo>
                        <a:lnTo>
                          <a:pt x="60" y="235"/>
                        </a:lnTo>
                        <a:close/>
                        <a:moveTo>
                          <a:pt x="60" y="190"/>
                        </a:moveTo>
                        <a:lnTo>
                          <a:pt x="29" y="190"/>
                        </a:lnTo>
                        <a:lnTo>
                          <a:pt x="29" y="158"/>
                        </a:lnTo>
                        <a:lnTo>
                          <a:pt x="60" y="158"/>
                        </a:lnTo>
                        <a:lnTo>
                          <a:pt x="60" y="190"/>
                        </a:lnTo>
                        <a:close/>
                        <a:moveTo>
                          <a:pt x="108" y="326"/>
                        </a:moveTo>
                        <a:lnTo>
                          <a:pt x="76" y="326"/>
                        </a:lnTo>
                        <a:lnTo>
                          <a:pt x="76" y="294"/>
                        </a:lnTo>
                        <a:lnTo>
                          <a:pt x="108" y="294"/>
                        </a:lnTo>
                        <a:lnTo>
                          <a:pt x="108" y="326"/>
                        </a:lnTo>
                        <a:close/>
                        <a:moveTo>
                          <a:pt x="108" y="280"/>
                        </a:moveTo>
                        <a:lnTo>
                          <a:pt x="76" y="280"/>
                        </a:lnTo>
                        <a:lnTo>
                          <a:pt x="76" y="249"/>
                        </a:lnTo>
                        <a:lnTo>
                          <a:pt x="108" y="249"/>
                        </a:lnTo>
                        <a:lnTo>
                          <a:pt x="108" y="280"/>
                        </a:lnTo>
                        <a:close/>
                        <a:moveTo>
                          <a:pt x="108" y="235"/>
                        </a:moveTo>
                        <a:lnTo>
                          <a:pt x="76" y="235"/>
                        </a:lnTo>
                        <a:lnTo>
                          <a:pt x="76" y="204"/>
                        </a:lnTo>
                        <a:lnTo>
                          <a:pt x="108" y="204"/>
                        </a:lnTo>
                        <a:lnTo>
                          <a:pt x="108" y="235"/>
                        </a:lnTo>
                        <a:close/>
                        <a:moveTo>
                          <a:pt x="108" y="190"/>
                        </a:moveTo>
                        <a:lnTo>
                          <a:pt x="76" y="190"/>
                        </a:lnTo>
                        <a:lnTo>
                          <a:pt x="76" y="158"/>
                        </a:lnTo>
                        <a:lnTo>
                          <a:pt x="108" y="158"/>
                        </a:lnTo>
                        <a:lnTo>
                          <a:pt x="108" y="190"/>
                        </a:lnTo>
                        <a:close/>
                      </a:path>
                    </a:pathLst>
                  </a:custGeom>
                  <a:solidFill>
                    <a:srgbClr val="3F5765"/>
                  </a:solidFill>
                  <a:ln w="1079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6091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-49" normalizeH="0" baseline="0" noProof="0" smtClean="0">
                      <a:ln>
                        <a:noFill/>
                      </a:ln>
                      <a:gradFill>
                        <a:gsLst>
                          <a:gs pos="1250">
                            <a:srgbClr val="505050"/>
                          </a:gs>
                          <a:gs pos="10417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Straight Arrow Connector 104"/>
                  <p:cNvCxnSpPr/>
                  <p:nvPr/>
                </p:nvCxnSpPr>
                <p:spPr>
                  <a:xfrm flipH="1">
                    <a:off x="8157815" y="883264"/>
                    <a:ext cx="1590737" cy="1289071"/>
                  </a:xfrm>
                  <a:prstGeom prst="straightConnector1">
                    <a:avLst/>
                  </a:prstGeom>
                  <a:noFill/>
                  <a:ln w="44450" cap="sq" cmpd="sng" algn="ctr">
                    <a:solidFill>
                      <a:srgbClr val="FFFFFF"/>
                    </a:solidFill>
                    <a:prstDash val="solid"/>
                    <a:headEnd type="triangle" w="lg" len="med"/>
                    <a:tailEnd type="triangle" w="lg" len="med"/>
                  </a:ln>
                  <a:effectLst/>
                </p:spPr>
              </p:cxnSp>
            </p:grpSp>
            <p:sp>
              <p:nvSpPr>
                <p:cNvPr id="102" name="TextBox 101"/>
                <p:cNvSpPr txBox="1"/>
                <p:nvPr/>
              </p:nvSpPr>
              <p:spPr>
                <a:xfrm>
                  <a:off x="9748551" y="959432"/>
                  <a:ext cx="1615591" cy="549697"/>
                </a:xfrm>
                <a:prstGeom prst="rect">
                  <a:avLst/>
                </a:prstGeom>
                <a:noFill/>
              </p:spPr>
              <p:txBody>
                <a:bodyPr wrap="square" lIns="179285" tIns="143428" rIns="179285" bIns="143428" rtlCol="0">
                  <a:sp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spc="-100" dirty="0">
                      <a:ln w="3175">
                        <a:noFill/>
                      </a:ln>
                      <a:solidFill>
                        <a:srgbClr val="505050">
                          <a:alpha val="99000"/>
                        </a:srgb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Partners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3728866" y="1309151"/>
                <a:ext cx="2401627" cy="1533250"/>
                <a:chOff x="3728866" y="1309151"/>
                <a:chExt cx="2401627" cy="1533250"/>
              </a:xfrm>
            </p:grpSpPr>
            <p:sp>
              <p:nvSpPr>
                <p:cNvPr id="99" name="Freeform 128"/>
                <p:cNvSpPr>
                  <a:spLocks noChangeAspect="1"/>
                </p:cNvSpPr>
                <p:nvPr/>
              </p:nvSpPr>
              <p:spPr bwMode="black">
                <a:xfrm>
                  <a:off x="3728866" y="1309151"/>
                  <a:ext cx="1642771" cy="777205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3F5765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09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1" b="0" i="0" u="none" strike="noStrike" kern="0" cap="none" spc="-49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SaaS</a:t>
                  </a:r>
                </a:p>
                <a:p>
                  <a:pPr marL="0" marR="0" lvl="0" indent="0" algn="ctr" defTabSz="896091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961" b="0" i="0" u="none" strike="noStrike" kern="0" cap="none" spc="-49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Apps</a:t>
                  </a:r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>
                <a:xfrm>
                  <a:off x="4776029" y="2108329"/>
                  <a:ext cx="1354464" cy="734072"/>
                </a:xfrm>
                <a:prstGeom prst="straightConnector1">
                  <a:avLst/>
                </a:prstGeom>
                <a:noFill/>
                <a:ln w="44450" cap="sq" cmpd="sng" algn="ctr">
                  <a:solidFill>
                    <a:srgbClr val="FFFFFF"/>
                  </a:solidFill>
                  <a:prstDash val="solid"/>
                  <a:headEnd type="none" w="lg" len="med"/>
                  <a:tailEnd type="triangle" w="lg" len="med"/>
                </a:ln>
                <a:effectLst/>
              </p:spPr>
            </p:cxnSp>
          </p:grpSp>
          <p:pic>
            <p:nvPicPr>
              <p:cNvPr id="98" name="Picture 4" descr="\\MAGNUM\Projects\Microsoft\Cloud Power FY12\Design\ICONS_PNG\IIS-MULTI-TENANCY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rcRect/>
              <a:stretch>
                <a:fillRect/>
              </a:stretch>
            </p:blipFill>
            <p:spPr bwMode="auto">
              <a:xfrm>
                <a:off x="5829665" y="1485299"/>
                <a:ext cx="869669" cy="825071"/>
              </a:xfrm>
              <a:prstGeom prst="rect">
                <a:avLst/>
              </a:prstGeom>
              <a:noFill/>
            </p:spPr>
          </p:pic>
        </p:grpSp>
        <p:sp>
          <p:nvSpPr>
            <p:cNvPr id="95" name="TextBox 94"/>
            <p:cNvSpPr txBox="1"/>
            <p:nvPr/>
          </p:nvSpPr>
          <p:spPr>
            <a:xfrm>
              <a:off x="7034218" y="1055993"/>
              <a:ext cx="1316665" cy="747507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spc="-49" dirty="0">
                  <a:solidFill>
                    <a:schemeClr val="bg1"/>
                  </a:solidFill>
                  <a:latin typeface="Segoe UI"/>
                </a:rPr>
                <a:t>Microsoft Azure</a:t>
              </a: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7457250" y="3948082"/>
            <a:ext cx="419026" cy="260891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6532075" y="4349263"/>
            <a:ext cx="2278279" cy="34106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586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BizTalk Adapter Service</a:t>
            </a:r>
          </a:p>
        </p:txBody>
      </p:sp>
    </p:spTree>
    <p:extLst>
      <p:ext uri="{BB962C8B-B14F-4D97-AF65-F5344CB8AC3E}">
        <p14:creationId xmlns:p14="http://schemas.microsoft.com/office/powerpoint/2010/main" val="154902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-0.00156 0.05973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24" grpId="0" animBg="1"/>
      <p:bldP spid="12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SVID_Product_Brand_template_16-9_WHITE_Cyan-accent">
  <a:themeElements>
    <a:clrScheme name="Product Brand- white with magenta accents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B4009E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SVID_Product_Brand_template_16-9_WHITE_Cyan-accent">
  <a:themeElements>
    <a:clrScheme name="Product Brand- white with magenta accents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68217A"/>
      </a:accent2>
      <a:accent3>
        <a:srgbClr val="008272"/>
      </a:accent3>
      <a:accent4>
        <a:srgbClr val="B4009E"/>
      </a:accent4>
      <a:accent5>
        <a:srgbClr val="442359"/>
      </a:accent5>
      <a:accent6>
        <a:srgbClr val="4668C5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MSVID_Dark_Cyan_16x9_2012-08-18">
  <a:themeElements>
    <a:clrScheme name="Product brand - Blue and Cyan">
      <a:dk1>
        <a:srgbClr val="505050"/>
      </a:dk1>
      <a:lt1>
        <a:srgbClr val="FFFFFF"/>
      </a:lt1>
      <a:dk2>
        <a:srgbClr val="002050"/>
      </a:dk2>
      <a:lt2>
        <a:srgbClr val="A1D8F1"/>
      </a:lt2>
      <a:accent1>
        <a:srgbClr val="0072C6"/>
      </a:accent1>
      <a:accent2>
        <a:srgbClr val="68217A"/>
      </a:accent2>
      <a:accent3>
        <a:srgbClr val="008272"/>
      </a:accent3>
      <a:accent4>
        <a:srgbClr val="B4009E"/>
      </a:accent4>
      <a:accent5>
        <a:srgbClr val="4668C5"/>
      </a:accent5>
      <a:accent6>
        <a:srgbClr val="442359"/>
      </a:accent6>
      <a:hlink>
        <a:srgbClr val="FFFFFF"/>
      </a:hlink>
      <a:folHlink>
        <a:srgbClr val="FFF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1964</Words>
  <Application>Microsoft Office PowerPoint</Application>
  <PresentationFormat>Widescreen</PresentationFormat>
  <Paragraphs>515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Arial (Body)</vt:lpstr>
      <vt:lpstr>Calibri</vt:lpstr>
      <vt:lpstr>Calibri Light</vt:lpstr>
      <vt:lpstr>Segoe UI</vt:lpstr>
      <vt:lpstr>Segoe UI (Body)</vt:lpstr>
      <vt:lpstr>Segoe UI Black</vt:lpstr>
      <vt:lpstr>Segoe UI Historic</vt:lpstr>
      <vt:lpstr>Segoe UI Light</vt:lpstr>
      <vt:lpstr>Wingdings</vt:lpstr>
      <vt:lpstr>1_Office Theme</vt:lpstr>
      <vt:lpstr>1_MSVID_Product_Brand_template_16-9_WHITE_Cyan-accent</vt:lpstr>
      <vt:lpstr>MSVID_Product_Brand_template_16-9_WHITE_Cyan-accent</vt:lpstr>
      <vt:lpstr>MSVID_Dark_Cyan_16x9_2012-08-18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Vicente</dc:creator>
  <cp:lastModifiedBy>Sandro Pereira</cp:lastModifiedBy>
  <cp:revision>98</cp:revision>
  <dcterms:created xsi:type="dcterms:W3CDTF">2015-10-18T20:07:22Z</dcterms:created>
  <dcterms:modified xsi:type="dcterms:W3CDTF">2015-12-04T12:16:17Z</dcterms:modified>
</cp:coreProperties>
</file>